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256" r:id="rId4"/>
    <p:sldId id="362" r:id="rId5"/>
    <p:sldId id="257" r:id="rId6"/>
    <p:sldId id="365" r:id="rId7"/>
    <p:sldId id="393" r:id="rId8"/>
    <p:sldId id="394" r:id="rId9"/>
    <p:sldId id="395" r:id="rId10"/>
    <p:sldId id="396" r:id="rId11"/>
    <p:sldId id="397" r:id="rId12"/>
    <p:sldId id="398" r:id="rId13"/>
    <p:sldId id="399" r:id="rId14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2" autoAdjust="0"/>
    <p:restoredTop sz="94654" autoAdjust="0"/>
  </p:normalViewPr>
  <p:slideViewPr>
    <p:cSldViewPr>
      <p:cViewPr>
        <p:scale>
          <a:sx n="91" d="100"/>
          <a:sy n="91" d="100"/>
        </p:scale>
        <p:origin x="1574" y="-3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102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FFBF5-AEE0-403D-A019-0C28194A2E4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46C1B-F750-4587-8CB5-90012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8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4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50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2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7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24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26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14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18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0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30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94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9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10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44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853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98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014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126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871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377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952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6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1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7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3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2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4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7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" y="2540"/>
            <a:ext cx="419100" cy="91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0896" y="827584"/>
            <a:ext cx="6264696" cy="1116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99" tIns="42149" rIns="84299" bIns="4214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664" y="546290"/>
            <a:ext cx="2592288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2000" dirty="0" err="1" smtClean="0">
                <a:solidFill>
                  <a:srgbClr val="595959"/>
                </a:solidFill>
                <a:latin typeface="Segoe UI Black" pitchFamily="34" charset="0"/>
              </a:rPr>
              <a:t>KeyMaker</a:t>
            </a:r>
            <a:r>
              <a:rPr lang="ko-KR" altLang="en-US" sz="2000" dirty="0" smtClean="0">
                <a:solidFill>
                  <a:srgbClr val="595959"/>
                </a:solidFill>
                <a:latin typeface="Segoe UI Black" pitchFamily="34" charset="0"/>
              </a:rPr>
              <a:t> </a:t>
            </a:r>
            <a:r>
              <a:rPr lang="en-US" altLang="ko-KR" sz="2000" dirty="0" smtClean="0">
                <a:solidFill>
                  <a:srgbClr val="595959"/>
                </a:solidFill>
                <a:latin typeface="Segoe UI Black" pitchFamily="34" charset="0"/>
              </a:rPr>
              <a:t>API</a:t>
            </a:r>
            <a:r>
              <a:rPr lang="en-US" altLang="ko-KR" sz="1100" dirty="0" smtClean="0">
                <a:solidFill>
                  <a:srgbClr val="595959"/>
                </a:solidFill>
                <a:latin typeface="Segoe UI Black" pitchFamily="34" charset="0"/>
              </a:rPr>
              <a:t> 0.1</a:t>
            </a:r>
            <a:endParaRPr lang="ko-KR" altLang="en-US" sz="1100" dirty="0">
              <a:solidFill>
                <a:srgbClr val="595959"/>
              </a:solidFill>
              <a:latin typeface="Segoe UI Black" pitchFamily="34" charset="0"/>
              <a:ea typeface="나눔고딕 ExtraBold" pitchFamily="50" charset="-127"/>
              <a:cs typeface="Segoe UI Black" pitchFamily="34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6202664" y="296820"/>
            <a:ext cx="414676" cy="426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99" tIns="42149" rIns="84299" bIns="42149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6455078" y="8820472"/>
            <a:ext cx="346322" cy="22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299" tIns="42149" rIns="84299" bIns="42149" anchor="ctr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9pPr>
          </a:lstStyle>
          <a:p>
            <a:pPr algn="ctr">
              <a:defRPr/>
            </a:pPr>
            <a:fld id="{0026A46E-9088-49B1-871A-814161CFEE03}" type="slidenum">
              <a:rPr lang="en-US" altLang="ko-KR" sz="900" b="1" smtClean="0">
                <a:solidFill>
                  <a:srgbClr val="7F7F7F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pPr algn="ctr">
                <a:defRPr/>
              </a:pPr>
              <a:t>‹#›</a:t>
            </a:fld>
            <a:endParaRPr lang="ko-KR" altLang="en-US" sz="900" b="1" dirty="0" smtClean="0">
              <a:solidFill>
                <a:srgbClr val="7F7F7F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49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76672" y="3275856"/>
            <a:ext cx="6381328" cy="76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 tIns="194279" bIns="194279">
            <a:spAutoFit/>
          </a:bodyPr>
          <a:lstStyle>
            <a:lvl1pPr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KeyMaker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API</a:t>
            </a: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560" y="8604448"/>
            <a:ext cx="13239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86" y="3156793"/>
            <a:ext cx="33147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" y="2540"/>
            <a:ext cx="419100" cy="91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3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egister</a:t>
            </a: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2.1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check_id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heck_id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사용자가 가입하려는 </a:t>
            </a:r>
            <a:r>
              <a:rPr lang="en-US" altLang="ko-KR" sz="900" dirty="0" smtClean="0"/>
              <a:t>ID</a:t>
            </a:r>
            <a:r>
              <a:rPr lang="ko-KR" altLang="en-US" sz="900" dirty="0" smtClean="0"/>
              <a:t>가 존재하는지 확인한다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/check/id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http://127.0.0.1:5000/check/id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post 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방식을 지원한다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82824" y="2587337"/>
          <a:ext cx="5518091" cy="604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82824" y="3512231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1599"/>
              </p:ext>
            </p:extLst>
          </p:nvPr>
        </p:nvGraphicFramePr>
        <p:xfrm>
          <a:off x="851263" y="3944279"/>
          <a:ext cx="5518092" cy="1208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exit_flag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존재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516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882824" y="6302554"/>
          <a:ext cx="5518092" cy="906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85791"/>
              </p:ext>
            </p:extLst>
          </p:nvPr>
        </p:nvGraphicFramePr>
        <p:xfrm>
          <a:off x="882824" y="2587337"/>
          <a:ext cx="5518092" cy="3020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user_pw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비밀번호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이름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department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직급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phone_number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email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메일주소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. register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2.2 register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register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회원가입을 시도한다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/register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http://127.0.0.1:5000/register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post 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방식을 지원한다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87450" y="5788851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83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417894"/>
            <a:ext cx="3930787" cy="18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0. </a:t>
            </a:r>
            <a:r>
              <a:rPr kumimoji="0" lang="ko-KR" altLang="en-US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이력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42476"/>
              <a:ext cx="4805004" cy="20919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ko-KR" altLang="en-US" sz="1100" dirty="0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이력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06979"/>
              </p:ext>
            </p:extLst>
          </p:nvPr>
        </p:nvGraphicFramePr>
        <p:xfrm>
          <a:off x="772155" y="1272623"/>
          <a:ext cx="5518090" cy="7248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v0.1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2020-04-13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1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" y="2540"/>
            <a:ext cx="419100" cy="91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470820" y="539552"/>
            <a:ext cx="2506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387" tIns="46193" rIns="92387" bIns="46193">
            <a:spAutoFit/>
          </a:bodyPr>
          <a:lstStyle>
            <a:lvl1pPr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1pPr>
            <a:lvl2pPr marL="742950" indent="-28575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2pPr>
            <a:lvl3pPr marL="1143000" indent="-22860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3pPr>
            <a:lvl4pPr marL="1600200" indent="-22860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4pPr>
            <a:lvl5pPr marL="2057400" indent="-22860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ko-KR" altLang="en-US" sz="2000" dirty="0">
                <a:latin typeface="나눔고딕 ExtraBold" pitchFamily="50" charset="-127"/>
                <a:ea typeface="나눔고딕 ExtraBold" pitchFamily="50" charset="-127"/>
              </a:rPr>
              <a:t>목   차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08720" y="1166615"/>
            <a:ext cx="5632450" cy="21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9pPr>
          </a:lstStyle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en-US" altLang="ko-KR" sz="1400" b="1" dirty="0" smtClean="0">
                <a:solidFill>
                  <a:schemeClr val="tx2"/>
                </a:solidFill>
                <a:latin typeface="+mj-ea"/>
                <a:ea typeface="+mj-ea"/>
              </a:rPr>
              <a:t>. login--------------------------------------  4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  1.1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login-----------------------------------------------------------------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4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  1.2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</a:rPr>
              <a:t>access_user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7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  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  1.3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  <a:ea typeface="+mj-ea"/>
              </a:rPr>
              <a:t>check_access_user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------------------------------------------------------------------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8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  1.4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logout-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----------------------------------------------------------------</a:t>
            </a:r>
            <a:r>
              <a:rPr lang="ko-KR" altLang="en-US" sz="10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9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+mj-ea"/>
              </a:rPr>
              <a:t>2</a:t>
            </a:r>
            <a:r>
              <a:rPr lang="en-US" altLang="ko-KR" sz="1400" b="1" dirty="0" smtClean="0">
                <a:solidFill>
                  <a:schemeClr val="tx2"/>
                </a:solidFill>
                <a:latin typeface="+mj-ea"/>
              </a:rPr>
              <a:t>. register--------------------------------------  10</a:t>
            </a:r>
            <a:endParaRPr lang="en-US" altLang="ko-KR" sz="1400" dirty="0" smtClean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  2.1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</a:rPr>
              <a:t>check_id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10  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 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2.2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register-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-----------------------------------------------------------------</a:t>
            </a:r>
            <a:r>
              <a:rPr lang="ko-KR" altLang="en-US" sz="10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11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endParaRPr lang="en-US" altLang="ko-KR" sz="1000" dirty="0" smtClean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92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login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1.1 login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login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입력 받은 </a:t>
            </a:r>
            <a:r>
              <a:rPr lang="en-US" altLang="ko-KR" sz="900" dirty="0" smtClean="0"/>
              <a:t>ID</a:t>
            </a:r>
            <a:r>
              <a:rPr lang="ko-KR" altLang="en-US" sz="900" dirty="0" smtClean="0"/>
              <a:t>와 </a:t>
            </a:r>
            <a:r>
              <a:rPr lang="en-US" altLang="ko-KR" sz="900" dirty="0" smtClean="0"/>
              <a:t>PW</a:t>
            </a:r>
            <a:r>
              <a:rPr lang="ko-KR" altLang="en-US" sz="900" dirty="0" smtClean="0"/>
              <a:t>가 </a:t>
            </a:r>
            <a:r>
              <a:rPr lang="en-US" altLang="ko-KR" sz="900" dirty="0" smtClean="0"/>
              <a:t>DB</a:t>
            </a:r>
            <a:r>
              <a:rPr lang="ko-KR" altLang="en-US" sz="900" dirty="0" smtClean="0"/>
              <a:t>에 저장되어 있는지 확인한다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/login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http://127.0.0.1:5000/login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post 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방식을 지원한다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133778"/>
              </p:ext>
            </p:extLst>
          </p:nvPr>
        </p:nvGraphicFramePr>
        <p:xfrm>
          <a:off x="882824" y="2587337"/>
          <a:ext cx="5518091" cy="151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user_pw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요청한 것을 나타내는 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6273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address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로그인한 위치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주소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4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365492"/>
              </p:ext>
            </p:extLst>
          </p:nvPr>
        </p:nvGraphicFramePr>
        <p:xfrm>
          <a:off x="855889" y="2359930"/>
          <a:ext cx="5518091" cy="6342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525">
                  <a:extLst>
                    <a:ext uri="{9D8B030D-6E8A-4147-A177-3AD203B41FA5}">
                      <a16:colId xmlns:a16="http://schemas.microsoft.com/office/drawing/2014/main" val="2105793408"/>
                    </a:ext>
                  </a:extLst>
                </a:gridCol>
                <a:gridCol w="1814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exit_flag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요청한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PW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가지는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사용자의 존재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 그룹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9070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 그룹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2121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auth_list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가지는 권한의 리스트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8349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4232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login_app_flag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승인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login_rej_flag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거절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withdraw_flag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탈퇴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로그인한 후 이동할 페이지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623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noitce_list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count_click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file_exit_flag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첨부파일 존재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login</a:t>
            </a: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1.1 login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login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87450" y="1509823"/>
            <a:ext cx="52248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parameter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가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user_id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user_pw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LOGREQ, address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때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class_flag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가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user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일 때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입력 받은 </a:t>
            </a:r>
            <a:r>
              <a:rPr lang="en-US" altLang="ko-KR" sz="900" dirty="0" smtClean="0"/>
              <a:t>ID</a:t>
            </a:r>
            <a:r>
              <a:rPr lang="ko-KR" altLang="en-US" sz="900" dirty="0" smtClean="0"/>
              <a:t>와 </a:t>
            </a:r>
            <a:r>
              <a:rPr lang="en-US" altLang="ko-KR" sz="900" dirty="0" smtClean="0"/>
              <a:t>PW</a:t>
            </a:r>
            <a:r>
              <a:rPr lang="ko-KR" altLang="en-US" sz="900" dirty="0" smtClean="0"/>
              <a:t>가 </a:t>
            </a:r>
            <a:r>
              <a:rPr lang="en-US" altLang="ko-KR" sz="900" dirty="0" smtClean="0"/>
              <a:t>DB</a:t>
            </a:r>
            <a:r>
              <a:rPr lang="ko-KR" altLang="en-US" sz="900" dirty="0" smtClean="0"/>
              <a:t>에 저장되어 있는지 확인한다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1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70739"/>
              </p:ext>
            </p:extLst>
          </p:nvPr>
        </p:nvGraphicFramePr>
        <p:xfrm>
          <a:off x="855889" y="2359930"/>
          <a:ext cx="5518091" cy="5738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525">
                  <a:extLst>
                    <a:ext uri="{9D8B030D-6E8A-4147-A177-3AD203B41FA5}">
                      <a16:colId xmlns:a16="http://schemas.microsoft.com/office/drawing/2014/main" val="2105793408"/>
                    </a:ext>
                  </a:extLst>
                </a:gridCol>
                <a:gridCol w="1814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exit_flag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요청한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PW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가지는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사용자의 존재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 그룹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53010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 그룹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45017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auth_list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가지는 권한의 리스트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98276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login_app_flag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승인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login_rej_flag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거절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withdraw_flag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탈퇴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후 이동할 페이지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1864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reg_app_list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이름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 요청 날짜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login</a:t>
            </a: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1.1 login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2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13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login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4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87450" y="1509823"/>
            <a:ext cx="52248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parameter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가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user_id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user_pw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log_request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address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때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class_flag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가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administrator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일 때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입력 받은 </a:t>
            </a:r>
            <a:r>
              <a:rPr lang="en-US" altLang="ko-KR" sz="900" dirty="0" smtClean="0"/>
              <a:t>ID</a:t>
            </a:r>
            <a:r>
              <a:rPr lang="ko-KR" altLang="en-US" sz="900" dirty="0" smtClean="0"/>
              <a:t>와 </a:t>
            </a:r>
            <a:r>
              <a:rPr lang="en-US" altLang="ko-KR" sz="900" dirty="0" smtClean="0"/>
              <a:t>PW</a:t>
            </a:r>
            <a:r>
              <a:rPr lang="ko-KR" altLang="en-US" sz="900" dirty="0" smtClean="0"/>
              <a:t>가 </a:t>
            </a:r>
            <a:r>
              <a:rPr lang="en-US" altLang="ko-KR" sz="900" dirty="0" smtClean="0"/>
              <a:t>DB</a:t>
            </a:r>
            <a:r>
              <a:rPr lang="ko-KR" altLang="en-US" sz="900" dirty="0" smtClean="0"/>
              <a:t>에 저장되어 있는지 확인한다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login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1.2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access_user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Accese_user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로그인한 사용자의 </a:t>
            </a:r>
            <a:r>
              <a:rPr lang="en-US" altLang="ko-KR" sz="900" dirty="0" smtClean="0"/>
              <a:t>ID</a:t>
            </a:r>
            <a:r>
              <a:rPr lang="ko-KR" altLang="en-US" sz="900" dirty="0" smtClean="0"/>
              <a:t>와 </a:t>
            </a:r>
            <a:r>
              <a:rPr lang="en-US" altLang="ko-KR" sz="900" dirty="0" smtClean="0"/>
              <a:t>Key</a:t>
            </a:r>
            <a:r>
              <a:rPr lang="ko-KR" altLang="en-US" sz="900" dirty="0" smtClean="0"/>
              <a:t>값을 사용자 접속 테이블에 저장한다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/access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http://127.0.0.1:5000/access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post 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방식을 지원한다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721546"/>
              </p:ext>
            </p:extLst>
          </p:nvPr>
        </p:nvGraphicFramePr>
        <p:xfrm>
          <a:off x="882824" y="2589755"/>
          <a:ext cx="5518091" cy="604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82824" y="3512231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42955"/>
              </p:ext>
            </p:extLst>
          </p:nvPr>
        </p:nvGraphicFramePr>
        <p:xfrm>
          <a:off x="851263" y="3944279"/>
          <a:ext cx="5518092" cy="151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9995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8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04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login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1.3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check_access_user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heck_access_user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입력 받은 </a:t>
            </a:r>
            <a:r>
              <a:rPr lang="en-US" altLang="ko-KR" sz="900" dirty="0" smtClean="0"/>
              <a:t>Key</a:t>
            </a:r>
            <a:r>
              <a:rPr lang="ko-KR" altLang="en-US" sz="900" dirty="0" smtClean="0"/>
              <a:t>에 해당하는 사용자의 </a:t>
            </a:r>
            <a:r>
              <a:rPr lang="en-US" altLang="ko-KR" sz="900" dirty="0" smtClean="0"/>
              <a:t>ID</a:t>
            </a:r>
            <a:r>
              <a:rPr lang="ko-KR" altLang="en-US" sz="900" dirty="0" smtClean="0"/>
              <a:t>를 알려준다</a:t>
            </a:r>
            <a:r>
              <a:rPr lang="en-US" altLang="ko-KR" sz="900" dirty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/check/user/access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http://127.0.0.1:5000/check/user/access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12237"/>
              </p:ext>
            </p:extLst>
          </p:nvPr>
        </p:nvGraphicFramePr>
        <p:xfrm>
          <a:off x="882824" y="2589755"/>
          <a:ext cx="5518091" cy="604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82824" y="3512231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49520"/>
              </p:ext>
            </p:extLst>
          </p:nvPr>
        </p:nvGraphicFramePr>
        <p:xfrm>
          <a:off x="851263" y="3944279"/>
          <a:ext cx="5518092" cy="1812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exit_flag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접속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51686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86133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7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login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1.4 logout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logout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입력 받은 </a:t>
            </a:r>
            <a:r>
              <a:rPr lang="en-US" altLang="ko-KR" sz="900" dirty="0" smtClean="0"/>
              <a:t>Key</a:t>
            </a:r>
            <a:r>
              <a:rPr lang="ko-KR" altLang="en-US" sz="900" dirty="0" smtClean="0"/>
              <a:t>에 해당하는 사용자의 접속 정보를 삭제한다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/logout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http://127.0.0.1:5000/logout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82824" y="2589755"/>
          <a:ext cx="5518091" cy="604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82824" y="3512231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19280"/>
              </p:ext>
            </p:extLst>
          </p:nvPr>
        </p:nvGraphicFramePr>
        <p:xfrm>
          <a:off x="851263" y="3944279"/>
          <a:ext cx="5518092" cy="906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6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40085</TotalTime>
  <Words>814</Words>
  <Application>Microsoft Office PowerPoint</Application>
  <PresentationFormat>화면 슬라이드 쇼(4:3)</PresentationFormat>
  <Paragraphs>299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HY울릉도B</vt:lpstr>
      <vt:lpstr>Rix정고딕 B</vt:lpstr>
      <vt:lpstr>가는각진제목체</vt:lpstr>
      <vt:lpstr>굴림</vt:lpstr>
      <vt:lpstr>나눔고딕</vt:lpstr>
      <vt:lpstr>나눔고딕 ExtraBold</vt:lpstr>
      <vt:lpstr>맑은 고딕</vt:lpstr>
      <vt:lpstr>Arial</vt:lpstr>
      <vt:lpstr>Segoe UI Black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heedo`</dc:creator>
  <cp:lastModifiedBy>김 유빈</cp:lastModifiedBy>
  <cp:revision>759</cp:revision>
  <cp:lastPrinted>2017-06-29T00:38:47Z</cp:lastPrinted>
  <dcterms:created xsi:type="dcterms:W3CDTF">2017-06-27T04:34:03Z</dcterms:created>
  <dcterms:modified xsi:type="dcterms:W3CDTF">2020-04-15T06:20:26Z</dcterms:modified>
</cp:coreProperties>
</file>