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362" r:id="rId5"/>
    <p:sldId id="257" r:id="rId6"/>
    <p:sldId id="365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46" autoAdjust="0"/>
    <p:restoredTop sz="94654" autoAdjust="0"/>
  </p:normalViewPr>
  <p:slideViewPr>
    <p:cSldViewPr>
      <p:cViewPr>
        <p:scale>
          <a:sx n="96" d="100"/>
          <a:sy n="96" d="100"/>
        </p:scale>
        <p:origin x="1469" y="-3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0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FFBF5-AEE0-403D-A019-0C28194A2E4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6C1B-F750-4587-8CB5-90012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0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2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2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1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0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3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94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1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44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85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98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01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12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77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95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1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0896" y="827584"/>
            <a:ext cx="6264696" cy="1116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664" y="546290"/>
            <a:ext cx="2592288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2000" dirty="0" err="1" smtClean="0">
                <a:solidFill>
                  <a:srgbClr val="595959"/>
                </a:solidFill>
                <a:latin typeface="Segoe UI Black" pitchFamily="34" charset="0"/>
              </a:rPr>
              <a:t>KeyMaker</a:t>
            </a:r>
            <a:r>
              <a:rPr lang="ko-KR" altLang="en-US" sz="2000" dirty="0" smtClean="0">
                <a:solidFill>
                  <a:srgbClr val="595959"/>
                </a:solidFill>
                <a:latin typeface="Segoe UI Black" pitchFamily="34" charset="0"/>
              </a:rPr>
              <a:t> </a:t>
            </a:r>
            <a:r>
              <a:rPr lang="en-US" altLang="ko-KR" sz="2000" dirty="0" smtClean="0">
                <a:solidFill>
                  <a:srgbClr val="595959"/>
                </a:solidFill>
                <a:latin typeface="Segoe UI Black" pitchFamily="34" charset="0"/>
              </a:rPr>
              <a:t>API</a:t>
            </a:r>
            <a:r>
              <a:rPr lang="en-US" altLang="ko-KR" sz="1100" dirty="0" smtClean="0">
                <a:solidFill>
                  <a:srgbClr val="595959"/>
                </a:solidFill>
                <a:latin typeface="Segoe UI Black" pitchFamily="34" charset="0"/>
              </a:rPr>
              <a:t> 0.1</a:t>
            </a:r>
            <a:endParaRPr lang="ko-KR" altLang="en-US" sz="1100" dirty="0">
              <a:solidFill>
                <a:srgbClr val="595959"/>
              </a:solidFill>
              <a:latin typeface="Segoe UI Black" pitchFamily="34" charset="0"/>
              <a:ea typeface="나눔고딕 ExtraBold" pitchFamily="50" charset="-127"/>
              <a:cs typeface="Segoe UI Black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202664" y="296820"/>
            <a:ext cx="414676" cy="42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6455078" y="8820472"/>
            <a:ext cx="346322" cy="22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299" tIns="42149" rIns="84299" bIns="42149" anchor="ctr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fld id="{0026A46E-9088-49B1-871A-814161CFEE03}" type="slidenum">
              <a:rPr lang="en-US" altLang="ko-KR" sz="900" b="1" smtClean="0">
                <a:solidFill>
                  <a:srgbClr val="7F7F7F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pPr algn="ctr">
                <a:defRPr/>
              </a:pPr>
              <a:t>‹#›</a:t>
            </a:fld>
            <a:endParaRPr lang="ko-KR" altLang="en-US" sz="900" b="1" dirty="0" smtClean="0">
              <a:solidFill>
                <a:srgbClr val="7F7F7F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49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6672" y="3275856"/>
            <a:ext cx="6381328" cy="76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tIns="194279" bIns="194279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KeyMaker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API</a:t>
            </a: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60" y="8604448"/>
            <a:ext cx="1323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86" y="3156793"/>
            <a:ext cx="3314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1.4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mod_module_req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od_module_req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등록한 모듈의 수정을 요청한다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/mod/module/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req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http://127.0.0.1:5000/mod/module/req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2851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1.4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mod_module_req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od_module_req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등록한 모듈의 수정을 요청한다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80140"/>
              </p:ext>
            </p:extLst>
          </p:nvPr>
        </p:nvGraphicFramePr>
        <p:xfrm>
          <a:off x="882824" y="2193038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644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module_name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447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8977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첨부된 파일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0238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3115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file_size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크기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748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memo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32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3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1.5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mod_module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od_module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수정한 모듈 정보를 저장한다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/mod/module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http://127.0.0.1:5000/mod/module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77862"/>
              </p:ext>
            </p:extLst>
          </p:nvPr>
        </p:nvGraphicFramePr>
        <p:xfrm>
          <a:off x="882824" y="2587337"/>
          <a:ext cx="5518092" cy="3322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3284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module_name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버전정보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0482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ea typeface="나눔고딕" panose="020D0604000000000000"/>
                        </a:rPr>
                        <a:t>file</a:t>
                      </a:r>
                      <a:endParaRPr lang="ko-KR" altLang="en-US" sz="900" b="1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a typeface="나눔고딕" panose="020D0604000000000000"/>
                        </a:rPr>
                        <a:t>파일</a:t>
                      </a:r>
                      <a:endParaRPr lang="ko-KR" altLang="en-US" sz="900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9292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7663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file_size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크기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memo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69605"/>
              </p:ext>
            </p:extLst>
          </p:nvPr>
        </p:nvGraphicFramePr>
        <p:xfrm>
          <a:off x="882824" y="2193038"/>
          <a:ext cx="5518092" cy="3322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644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module_name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447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8977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버전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0238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3115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748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32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0794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1.5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mod_module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1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14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od_module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5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수정한 모듈 정보를 저장한다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1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1.6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del_module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d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el_module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삭제한다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/del/module/&lt;index&gt;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http://127.0.0.1:5000/del/module/&lt;index&gt;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64734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1.6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del_module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d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el_module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삭제한다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37522"/>
              </p:ext>
            </p:extLst>
          </p:nvPr>
        </p:nvGraphicFramePr>
        <p:xfrm>
          <a:off x="882824" y="2193038"/>
          <a:ext cx="5518092" cy="3322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644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module_name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447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8977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버전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0238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3115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748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32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0794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6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417894"/>
            <a:ext cx="3930787" cy="1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이력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42476"/>
              <a:ext cx="4805004" cy="20919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ko-KR" altLang="en-US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이력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3019"/>
              </p:ext>
            </p:extLst>
          </p:nvPr>
        </p:nvGraphicFramePr>
        <p:xfrm>
          <a:off x="772155" y="1272623"/>
          <a:ext cx="5518090" cy="724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v0.1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2020-04-14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70820" y="539552"/>
            <a:ext cx="2506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87" tIns="46193" rIns="92387" bIns="46193">
            <a:spAutoFit/>
          </a:bodyPr>
          <a:lstStyle>
            <a:lvl1pPr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ko-KR" altLang="en-US" sz="2000" dirty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8720" y="1166615"/>
            <a:ext cx="5632450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en-US" altLang="ko-KR" sz="1400" b="1" dirty="0" smtClean="0">
                <a:solidFill>
                  <a:schemeClr val="tx2"/>
                </a:solidFill>
                <a:latin typeface="+mj-ea"/>
                <a:ea typeface="+mj-ea"/>
              </a:rPr>
              <a:t>. module--------------------------------------  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1.1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  <a:ea typeface="+mj-ea"/>
              </a:rPr>
              <a:t>check_module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1.2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check_module_detail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6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1.3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  <a:ea typeface="+mj-ea"/>
              </a:rPr>
              <a:t>add_module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8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1.4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mod_module_req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10  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1.5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mod_module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12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1.6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 smtClean="0">
                <a:solidFill>
                  <a:schemeClr val="tx2"/>
                </a:solidFill>
                <a:latin typeface="+mj-ea"/>
              </a:rPr>
              <a:t>del_module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14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endParaRPr lang="en-US" altLang="ko-KR" sz="1000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check_module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heck_module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/check/module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http://127.0.0.1:5000/check/module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6399"/>
              </p:ext>
            </p:extLst>
          </p:nvPr>
        </p:nvGraphicFramePr>
        <p:xfrm>
          <a:off x="882824" y="2587337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module_name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버전정보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0482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date_time_start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등록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3787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date_time_end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등록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57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memo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7663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current_page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03242"/>
              </p:ext>
            </p:extLst>
          </p:nvPr>
        </p:nvGraphicFramePr>
        <p:xfrm>
          <a:off x="882824" y="2193038"/>
          <a:ext cx="5518092" cy="3322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module_name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버전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597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6137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check_module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1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14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heck_module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5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check_module_detail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check_module_detail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상세조회한다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check/module/detail/&lt;index&gt;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http://127.0.0.1:5000/check/module/detail/&lt;index&gt;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38887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check_module_detail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check_module_detail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상세조회한다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2319"/>
              </p:ext>
            </p:extLst>
          </p:nvPr>
        </p:nvGraphicFramePr>
        <p:xfrm>
          <a:off x="882824" y="2193038"/>
          <a:ext cx="5518092" cy="4228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module_name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버전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597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67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file_size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크기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5105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6137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count_down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다운로드 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memo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7767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add_module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a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dd_module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등록한다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/add/module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http://127.0.0.1:5000/add/module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49904"/>
              </p:ext>
            </p:extLst>
          </p:nvPr>
        </p:nvGraphicFramePr>
        <p:xfrm>
          <a:off x="882824" y="2587337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module_name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버전정보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0482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ea typeface="나눔고딕" panose="020D0604000000000000"/>
                        </a:rPr>
                        <a:t>file</a:t>
                      </a:r>
                      <a:endParaRPr lang="ko-KR" altLang="en-US" sz="900" b="1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a typeface="나눔고딕" panose="020D0604000000000000"/>
                        </a:rPr>
                        <a:t>파일</a:t>
                      </a:r>
                      <a:endParaRPr lang="ko-KR" altLang="en-US" sz="900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9292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7663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file_size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크기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memo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2491"/>
              </p:ext>
            </p:extLst>
          </p:nvPr>
        </p:nvGraphicFramePr>
        <p:xfrm>
          <a:off x="882824" y="2193038"/>
          <a:ext cx="5518092" cy="3322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인덱스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644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module_name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447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8977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 버전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0238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file_exit_flag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파일 존재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3115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748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count_click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32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07949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module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add_module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a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dd_module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모듈을 등록한다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7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40454</TotalTime>
  <Words>806</Words>
  <Application>Microsoft Office PowerPoint</Application>
  <PresentationFormat>화면 슬라이드 쇼(4:3)</PresentationFormat>
  <Paragraphs>371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HY울릉도B</vt:lpstr>
      <vt:lpstr>Rix정고딕 B</vt:lpstr>
      <vt:lpstr>가는각진제목체</vt:lpstr>
      <vt:lpstr>굴림</vt:lpstr>
      <vt:lpstr>나눔고딕</vt:lpstr>
      <vt:lpstr>나눔고딕 ExtraBold</vt:lpstr>
      <vt:lpstr>맑은 고딕</vt:lpstr>
      <vt:lpstr>Arial</vt:lpstr>
      <vt:lpstr>Segoe UI Black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heedo`</dc:creator>
  <cp:lastModifiedBy>김 유빈</cp:lastModifiedBy>
  <cp:revision>788</cp:revision>
  <cp:lastPrinted>2017-06-29T00:38:47Z</cp:lastPrinted>
  <dcterms:created xsi:type="dcterms:W3CDTF">2017-06-27T04:34:03Z</dcterms:created>
  <dcterms:modified xsi:type="dcterms:W3CDTF">2020-04-15T08:38:58Z</dcterms:modified>
</cp:coreProperties>
</file>