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362" r:id="rId5"/>
    <p:sldId id="257" r:id="rId6"/>
    <p:sldId id="365" r:id="rId7"/>
    <p:sldId id="410" r:id="rId8"/>
    <p:sldId id="400" r:id="rId9"/>
    <p:sldId id="411" r:id="rId10"/>
    <p:sldId id="402" r:id="rId11"/>
    <p:sldId id="412" r:id="rId12"/>
    <p:sldId id="404" r:id="rId13"/>
    <p:sldId id="413" r:id="rId14"/>
    <p:sldId id="406" r:id="rId15"/>
    <p:sldId id="414" r:id="rId16"/>
    <p:sldId id="408" r:id="rId17"/>
    <p:sldId id="415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6" autoAdjust="0"/>
    <p:restoredTop sz="94654" autoAdjust="0"/>
  </p:normalViewPr>
  <p:slideViewPr>
    <p:cSldViewPr>
      <p:cViewPr>
        <p:scale>
          <a:sx n="98" d="100"/>
          <a:sy n="98" d="100"/>
        </p:scale>
        <p:origin x="1430" y="-5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mod_notice_req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mod_notice_req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공지사항의 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/mod/notice/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req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http://127.0.0.1:5000/mod/notice/req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45940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mod_notice_req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mod_notice_req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공지사항의 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8582"/>
              </p:ext>
            </p:extLst>
          </p:nvPr>
        </p:nvGraphicFramePr>
        <p:xfrm>
          <a:off x="882824" y="2193038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첨부된 파일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공지사항 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/mod/notice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http://127.0.0.1:5000/mod/notice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5919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file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파일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공지사항 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20201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del_notice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/del/notice/&lt;index&gt;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http://127.0.0.1:5000/del/notice/&lt;index&gt;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0008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del_notice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07903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708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. notice--------------------------------------  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check_notice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notice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_detail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6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add_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notice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8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mod_notice_req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10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mod_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notice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12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1.6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del_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notice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14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55251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title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제목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작성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작성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78968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44023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check_notice_detail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check_notice_detail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check/notice/detail/&lt;index&gt;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http://127.0.0.1:5000/check/notice/detail/&lt;index&gt;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30955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check_notice_detail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check_notice_detail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공지사항을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21248"/>
              </p:ext>
            </p:extLst>
          </p:nvPr>
        </p:nvGraphicFramePr>
        <p:xfrm>
          <a:off x="882824" y="2193038"/>
          <a:ext cx="5518092" cy="362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67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5105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add_notice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/add/notice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http://127.0.0.1:5000/add/notice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53906"/>
              </p:ext>
            </p:extLst>
          </p:nvPr>
        </p:nvGraphicFramePr>
        <p:xfrm>
          <a:off x="882824" y="2587337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file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파일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02729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notice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add_notice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add_notice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3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40481</TotalTime>
  <Words>784</Words>
  <Application>Microsoft Office PowerPoint</Application>
  <PresentationFormat>화면 슬라이드 쇼(4:3)</PresentationFormat>
  <Paragraphs>353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798</cp:revision>
  <cp:lastPrinted>2017-06-29T00:38:47Z</cp:lastPrinted>
  <dcterms:created xsi:type="dcterms:W3CDTF">2017-06-27T04:34:03Z</dcterms:created>
  <dcterms:modified xsi:type="dcterms:W3CDTF">2020-04-15T08:39:58Z</dcterms:modified>
</cp:coreProperties>
</file>