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2"/>
  </p:notesMasterIdLst>
  <p:sldIdLst>
    <p:sldId id="256" r:id="rId4"/>
    <p:sldId id="362" r:id="rId5"/>
    <p:sldId id="257" r:id="rId6"/>
    <p:sldId id="400" r:id="rId7"/>
    <p:sldId id="401" r:id="rId8"/>
    <p:sldId id="402" r:id="rId9"/>
    <p:sldId id="403" r:id="rId10"/>
    <p:sldId id="405" r:id="rId11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2" autoAdjust="0"/>
    <p:restoredTop sz="94654" autoAdjust="0"/>
  </p:normalViewPr>
  <p:slideViewPr>
    <p:cSldViewPr>
      <p:cViewPr>
        <p:scale>
          <a:sx n="95" d="100"/>
          <a:sy n="95" d="100"/>
        </p:scale>
        <p:origin x="1488" y="-2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1022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FFBF5-AEE0-403D-A019-0C28194A2E4F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46C1B-F750-4587-8CB5-900128676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0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28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24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509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824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470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06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924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226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414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3186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0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00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730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994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997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810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6445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24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2853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7987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014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86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2126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2871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3777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9952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3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96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01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17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13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62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34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1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57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" y="2540"/>
            <a:ext cx="419100" cy="91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470896" y="827584"/>
            <a:ext cx="6264696" cy="1116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299" tIns="42149" rIns="84299" bIns="42149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404664" y="546290"/>
            <a:ext cx="2592288" cy="39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2000" dirty="0" err="1" smtClean="0">
                <a:solidFill>
                  <a:srgbClr val="595959"/>
                </a:solidFill>
                <a:latin typeface="Segoe UI Black" pitchFamily="34" charset="0"/>
              </a:rPr>
              <a:t>KeyMaker</a:t>
            </a:r>
            <a:r>
              <a:rPr lang="ko-KR" altLang="en-US" sz="2000" dirty="0" smtClean="0">
                <a:solidFill>
                  <a:srgbClr val="595959"/>
                </a:solidFill>
                <a:latin typeface="Segoe UI Black" pitchFamily="34" charset="0"/>
              </a:rPr>
              <a:t> </a:t>
            </a:r>
            <a:r>
              <a:rPr lang="en-US" altLang="ko-KR" sz="2000" dirty="0" smtClean="0">
                <a:solidFill>
                  <a:srgbClr val="595959"/>
                </a:solidFill>
                <a:latin typeface="Segoe UI Black" pitchFamily="34" charset="0"/>
              </a:rPr>
              <a:t>API</a:t>
            </a:r>
            <a:r>
              <a:rPr lang="en-US" altLang="ko-KR" sz="1100" dirty="0" smtClean="0">
                <a:solidFill>
                  <a:srgbClr val="595959"/>
                </a:solidFill>
                <a:latin typeface="Segoe UI Black" pitchFamily="34" charset="0"/>
              </a:rPr>
              <a:t> 0.1</a:t>
            </a:r>
            <a:endParaRPr lang="ko-KR" altLang="en-US" sz="1100" dirty="0">
              <a:solidFill>
                <a:srgbClr val="595959"/>
              </a:solidFill>
              <a:latin typeface="Segoe UI Black" pitchFamily="34" charset="0"/>
              <a:ea typeface="나눔고딕 ExtraBold" pitchFamily="50" charset="-127"/>
              <a:cs typeface="Segoe UI Black" pitchFamily="34" charset="0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6202664" y="296820"/>
            <a:ext cx="414676" cy="426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299" tIns="42149" rIns="84299" bIns="42149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6455078" y="8820472"/>
            <a:ext cx="346322" cy="22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299" tIns="42149" rIns="84299" bIns="42149" anchor="ctr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9pPr>
          </a:lstStyle>
          <a:p>
            <a:pPr algn="ctr">
              <a:defRPr/>
            </a:pPr>
            <a:fld id="{0026A46E-9088-49B1-871A-814161CFEE03}" type="slidenum">
              <a:rPr lang="en-US" altLang="ko-KR" sz="900" b="1" smtClean="0">
                <a:solidFill>
                  <a:srgbClr val="7F7F7F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pPr algn="ctr">
                <a:defRPr/>
              </a:pPr>
              <a:t>‹#›</a:t>
            </a:fld>
            <a:endParaRPr lang="ko-KR" altLang="en-US" sz="900" b="1" dirty="0" smtClean="0">
              <a:solidFill>
                <a:srgbClr val="7F7F7F"/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49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76672" y="3275856"/>
            <a:ext cx="6381328" cy="76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 tIns="194279" bIns="194279">
            <a:spAutoFit/>
          </a:bodyPr>
          <a:lstStyle>
            <a:lvl1pPr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24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KeyMaker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API</a:t>
            </a:r>
            <a:endParaRPr lang="ko-KR" altLang="en-US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560" y="8604448"/>
            <a:ext cx="13239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986" y="3156793"/>
            <a:ext cx="33147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" y="2540"/>
            <a:ext cx="419100" cy="91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30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417894"/>
            <a:ext cx="3930787" cy="18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0. </a:t>
            </a:r>
            <a:r>
              <a:rPr kumimoji="0" lang="ko-KR" altLang="en-US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이력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42476"/>
              <a:ext cx="4805004" cy="20919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ko-KR" altLang="en-US" sz="1100" dirty="0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이력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906979"/>
              </p:ext>
            </p:extLst>
          </p:nvPr>
        </p:nvGraphicFramePr>
        <p:xfrm>
          <a:off x="772155" y="1272623"/>
          <a:ext cx="5518090" cy="72485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v0.1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 작성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2020-04-13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19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" y="2540"/>
            <a:ext cx="419100" cy="91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470820" y="539552"/>
            <a:ext cx="25066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387" tIns="46193" rIns="92387" bIns="46193">
            <a:spAutoFit/>
          </a:bodyPr>
          <a:lstStyle>
            <a:lvl1pPr defTabSz="855663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1pPr>
            <a:lvl2pPr marL="742950" indent="-285750" defTabSz="855663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2pPr>
            <a:lvl3pPr marL="1143000" indent="-228600" defTabSz="855663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3pPr>
            <a:lvl4pPr marL="1600200" indent="-228600" defTabSz="855663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4pPr>
            <a:lvl5pPr marL="2057400" indent="-228600" defTabSz="855663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ko-KR" altLang="en-US" sz="2000" dirty="0">
                <a:latin typeface="나눔고딕 ExtraBold" pitchFamily="50" charset="-127"/>
                <a:ea typeface="나눔고딕 ExtraBold" pitchFamily="50" charset="-127"/>
              </a:rPr>
              <a:t>목   차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08720" y="1166615"/>
            <a:ext cx="5632450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9pPr>
          </a:lstStyle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400" b="1" dirty="0">
                <a:solidFill>
                  <a:schemeClr val="tx2"/>
                </a:solidFill>
                <a:latin typeface="+mj-ea"/>
                <a:ea typeface="+mj-ea"/>
              </a:rPr>
              <a:t>1</a:t>
            </a:r>
            <a:r>
              <a:rPr lang="en-US" altLang="ko-KR" sz="1400" b="1" dirty="0" smtClean="0">
                <a:solidFill>
                  <a:schemeClr val="tx2"/>
                </a:solidFill>
                <a:latin typeface="+mj-ea"/>
                <a:ea typeface="+mj-ea"/>
              </a:rPr>
              <a:t>. user--------------------------------------  4</a:t>
            </a: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 smtClean="0">
                <a:solidFill>
                  <a:schemeClr val="tx2"/>
                </a:solidFill>
                <a:latin typeface="+mj-ea"/>
                <a:ea typeface="+mj-ea"/>
              </a:rPr>
              <a:t>  1.1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en-US" altLang="ko-KR" sz="1000" dirty="0" err="1" smtClean="0">
                <a:solidFill>
                  <a:schemeClr val="tx2"/>
                </a:solidFill>
                <a:latin typeface="+mj-ea"/>
                <a:ea typeface="+mj-ea"/>
              </a:rPr>
              <a:t>mod_my_info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  <a:ea typeface="+mj-ea"/>
              </a:rPr>
              <a:t>-----------------------------------------------------------------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  <a:ea typeface="+mj-ea"/>
              </a:rPr>
              <a:t>4</a:t>
            </a: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  1.2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err="1" smtClean="0">
                <a:solidFill>
                  <a:schemeClr val="tx2"/>
                </a:solidFill>
                <a:latin typeface="+mj-ea"/>
              </a:rPr>
              <a:t>check_auth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-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----------------------------------------------------------------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5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 smtClean="0">
                <a:solidFill>
                  <a:schemeClr val="tx2"/>
                </a:solidFill>
                <a:latin typeface="+mj-ea"/>
                <a:ea typeface="+mj-ea"/>
              </a:rPr>
              <a:t>  1.3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en-US" altLang="ko-KR" sz="1000" dirty="0" err="1" smtClean="0">
                <a:solidFill>
                  <a:schemeClr val="tx2"/>
                </a:solidFill>
                <a:latin typeface="+mj-ea"/>
                <a:ea typeface="+mj-ea"/>
              </a:rPr>
              <a:t>req_each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  <a:ea typeface="+mj-ea"/>
              </a:rPr>
              <a:t>------------------------------------------------------------------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  <a:ea typeface="+mj-ea"/>
              </a:rPr>
              <a:t>6</a:t>
            </a: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  1.4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log-</a:t>
            </a:r>
            <a:r>
              <a:rPr lang="en-US" altLang="ko-KR" sz="1000" dirty="0">
                <a:solidFill>
                  <a:schemeClr val="tx2"/>
                </a:solidFill>
                <a:latin typeface="+mj-ea"/>
              </a:rPr>
              <a:t>----------------------------------------------------------------</a:t>
            </a:r>
            <a:r>
              <a:rPr lang="ko-KR" altLang="en-US" sz="1000" dirty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7</a:t>
            </a:r>
            <a:endParaRPr lang="en-US" altLang="ko-KR" sz="1000" dirty="0">
              <a:solidFill>
                <a:schemeClr val="tx2"/>
              </a:solidFill>
              <a:latin typeface="+mj-ea"/>
            </a:endParaRP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>
                <a:solidFill>
                  <a:schemeClr val="tx2"/>
                </a:solidFill>
                <a:latin typeface="+mj-ea"/>
              </a:rPr>
              <a:t> 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1.5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withdraw-----------------------------------------------------------------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8</a:t>
            </a:r>
            <a:endParaRPr lang="en-US" altLang="ko-KR" sz="1000" dirty="0">
              <a:solidFill>
                <a:schemeClr val="tx2"/>
              </a:solidFill>
              <a:latin typeface="+mj-ea"/>
            </a:endParaRP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endParaRPr lang="en-US" altLang="ko-KR" sz="1000" dirty="0" smtClean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929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021550"/>
              </p:ext>
            </p:extLst>
          </p:nvPr>
        </p:nvGraphicFramePr>
        <p:xfrm>
          <a:off x="882824" y="2581322"/>
          <a:ext cx="5518092" cy="2718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57259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LOGREQ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코드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user_pw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비밀번호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department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부서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07100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position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직급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960726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phone_number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전화번호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92146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email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메일주소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901359"/>
                  </a:ext>
                </a:extLst>
              </a:tr>
            </a:tbl>
          </a:graphicData>
        </a:graphic>
      </p:graphicFrame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user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1.1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mod_my_info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m</a:t>
              </a: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od_my_info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사용자가 본인의 정보를 수정한다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/mod/</a:t>
            </a: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myinfo</a:t>
            </a:r>
            <a:endParaRPr kumimoji="0"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ex) http://127.0.0.1:5000/mod/myinfo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  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post 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방식을 지원한다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010814"/>
              </p:ext>
            </p:extLst>
          </p:nvPr>
        </p:nvGraphicFramePr>
        <p:xfrm>
          <a:off x="882824" y="5957015"/>
          <a:ext cx="5518092" cy="1208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887450" y="5443312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66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user</a:t>
            </a: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1.2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check_auth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c</a:t>
              </a: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heck_user_auth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사용자의 권한을 확인한다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check/</a:t>
            </a: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auth</a:t>
            </a:r>
            <a:endParaRPr kumimoji="0"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ex) http://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127.0.0.1:5000/check/user/auth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  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post 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방식을 지원한다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990341"/>
              </p:ext>
            </p:extLst>
          </p:nvPr>
        </p:nvGraphicFramePr>
        <p:xfrm>
          <a:off x="882824" y="4166716"/>
          <a:ext cx="5518092" cy="1208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887450" y="3653013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748690"/>
              </p:ext>
            </p:extLst>
          </p:nvPr>
        </p:nvGraphicFramePr>
        <p:xfrm>
          <a:off x="882824" y="2587337"/>
          <a:ext cx="5518091" cy="906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4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3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key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dirty="0" err="1" smtClean="0">
                          <a:latin typeface="나눔고딕" panose="020D0604000000000000" pitchFamily="50" charset="-127"/>
                          <a:ea typeface="나눔고딕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60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00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user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1.3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req_each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r</a:t>
              </a: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eq_each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실행할 기능의 동작을 요청한다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/</a:t>
            </a: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req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/each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ex) http://127.0.0.1:5000/req/each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- get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post 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방식 둘 다 지원한다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55838"/>
              </p:ext>
            </p:extLst>
          </p:nvPr>
        </p:nvGraphicFramePr>
        <p:xfrm>
          <a:off x="882824" y="4478590"/>
          <a:ext cx="5518092" cy="1208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887450" y="3964887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235712"/>
              </p:ext>
            </p:extLst>
          </p:nvPr>
        </p:nvGraphicFramePr>
        <p:xfrm>
          <a:off x="882824" y="2587337"/>
          <a:ext cx="5518091" cy="1208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4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3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key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dirty="0" err="1" smtClean="0">
                          <a:latin typeface="나눔고딕" panose="020D0604000000000000" pitchFamily="50" charset="-127"/>
                          <a:ea typeface="나눔고딕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6042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LOGREQ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코드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488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02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user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1.4 log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log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로그를 로그 테이블에 저장한다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/log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ex) http://127.0.0.1:5000/log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- get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post 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방식 둘 다 지원한다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746009"/>
              </p:ext>
            </p:extLst>
          </p:nvPr>
        </p:nvGraphicFramePr>
        <p:xfrm>
          <a:off x="882824" y="2587337"/>
          <a:ext cx="5518091" cy="2114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4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3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key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dirty="0" err="1" smtClean="0">
                          <a:latin typeface="나눔고딕" panose="020D0604000000000000" pitchFamily="50" charset="-127"/>
                          <a:ea typeface="나눔고딕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date_time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시간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6042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LOGREQ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코드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488616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parameter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파라미터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값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57814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result_flag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 여부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78481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Address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주소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508335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597794"/>
              </p:ext>
            </p:extLst>
          </p:nvPr>
        </p:nvGraphicFramePr>
        <p:xfrm>
          <a:off x="882824" y="5364088"/>
          <a:ext cx="5518092" cy="906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887450" y="4850385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20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user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1.5 withdraw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withdraw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홈페이지를 탈퇴한다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/withdraw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ex) http://127.0.0.1:5000/withdraw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  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post 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방식을 지원한다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453767"/>
              </p:ext>
            </p:extLst>
          </p:nvPr>
        </p:nvGraphicFramePr>
        <p:xfrm>
          <a:off x="882824" y="2587337"/>
          <a:ext cx="5518091" cy="1208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4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3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key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dirty="0" err="1" smtClean="0">
                          <a:latin typeface="나눔고딕" panose="020D0604000000000000" pitchFamily="50" charset="-127"/>
                          <a:ea typeface="나눔고딕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214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LOGREQ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코드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48861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599538"/>
              </p:ext>
            </p:extLst>
          </p:nvPr>
        </p:nvGraphicFramePr>
        <p:xfrm>
          <a:off x="882824" y="4478590"/>
          <a:ext cx="5518092" cy="906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87450" y="3964887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60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40117</TotalTime>
  <Words>458</Words>
  <Application>Microsoft Office PowerPoint</Application>
  <PresentationFormat>화면 슬라이드 쇼(4:3)</PresentationFormat>
  <Paragraphs>181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HY울릉도B</vt:lpstr>
      <vt:lpstr>Rix정고딕 B</vt:lpstr>
      <vt:lpstr>가는각진제목체</vt:lpstr>
      <vt:lpstr>굴림</vt:lpstr>
      <vt:lpstr>나눔고딕</vt:lpstr>
      <vt:lpstr>나눔고딕 ExtraBold</vt:lpstr>
      <vt:lpstr>맑은 고딕</vt:lpstr>
      <vt:lpstr>Arial</vt:lpstr>
      <vt:lpstr>Segoe UI Black</vt:lpstr>
      <vt:lpstr>Office 테마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 heedo`</dc:creator>
  <cp:lastModifiedBy>김 유빈</cp:lastModifiedBy>
  <cp:revision>764</cp:revision>
  <cp:lastPrinted>2017-06-29T00:38:47Z</cp:lastPrinted>
  <dcterms:created xsi:type="dcterms:W3CDTF">2017-06-27T04:34:03Z</dcterms:created>
  <dcterms:modified xsi:type="dcterms:W3CDTF">2020-04-15T08:14:57Z</dcterms:modified>
</cp:coreProperties>
</file>