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7" r:id="rId9"/>
    <p:sldId id="261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AF18A-D982-4BD7-AAD7-809F3C3B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9FC6D6-2CC8-4A41-A46E-2D9A16FE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FFCE-B973-4C16-AA27-4DF9FD8E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D2A24-03CE-454F-A72D-212F34D7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2670C-BDE7-4406-9532-86DAE6DF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DD05-A6C4-44CB-BE51-1C556623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5A4F5C-A47D-4107-A7A4-207D4255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5B8CC-F217-49A9-94A2-84448EE3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CA84D-0CE8-4EDD-888F-2F35CF71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D5D8C-7FDA-410D-8230-5E8CD4E8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360D8-9F7D-4A42-B988-7F5B7835A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F8538-AD22-4E19-BCF0-1A5E461AF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4E0BD-E463-41B7-97E9-22C3A646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072F3-EA78-4A82-BF77-E603639C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4D48A-0187-4E3B-994A-A7846FEF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4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D1D7B-79D3-4E98-9807-4ECAAD4D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88DA2-5AE5-4B6E-A0A3-971E376E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4C06C-CBFC-4A7C-B49E-76C6C8BA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FAA6D-6853-4D97-944D-C6387D4A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E0388-E24B-4F67-B812-5E0987C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A882-44BB-4A98-A6E8-D50E7E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883C5-50BD-4728-A0AE-331EB12A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1B56A-3B82-4952-9F68-AEE1B46D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8F62B-9B8A-405F-A442-36A0171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B5C8D-5F57-40D2-B008-9AFCEF4F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27F2-BD91-4961-BC81-9785740F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2477-25F6-45AA-BD2A-3637CB4CA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1B9FD-FAF6-4740-8E44-AE3E21BB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79E24-D797-4105-8432-654CC218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F5CFE-EC4C-4AF4-93A8-5829FB2C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E10B4-EEE3-4F86-8494-3D8B1A55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1955B-9BC3-4ACF-A583-C4BA4CEC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D42C3-DEFC-4CC6-A0B5-15666E32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FF687-713F-4343-AA8E-6EE3E72B7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8CC6F-4A8D-46E1-8D59-DB53496C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B6302-FCBB-4947-8C0F-828EF48A8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69C0A-F01C-4C86-B23D-1E80B52F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0A8803-C746-4982-A062-DBB8FA6D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18D6-AA46-4460-83E9-90CA9BA8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1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ACD06-ED1C-4B73-B0F4-0CD20738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852C5-2970-4982-B031-E56F4EFB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128330-58A7-4B3C-989C-7B7104C6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A6B5C-279A-4D57-8572-63F331FD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6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BB68E-52FF-4134-907D-75EEDA98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BD4C0C-1AE1-46E9-A84F-CAC3E1AB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C6635-DB7D-419F-BFE3-74EA4E6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9E2B3-059E-4F18-82E1-8A54B091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169C2-7442-4B4E-9059-0CA69239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44C89-7814-43EB-BC06-9F93EAC66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68148-CD50-4EDD-B4EF-B74A7E7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246C4-4690-4C40-89FD-495D6F92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5537C-8665-4ED1-8ABB-BC95DD24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7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233B4-A886-4872-8961-9379A42D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357AFE-434B-49C9-92E2-DD88DC5F4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65AD-6222-4812-AF41-4F272510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2198B-A4F7-4ACB-B9BA-9CFE46A8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0E46FE-D01D-4B8F-BFEE-70E1F1B4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F0DFD-C116-4CD1-AD87-9D066A14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B85FBA-261D-4062-84AA-37778C84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2563E-77DD-4FD8-BDEE-045F59A4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4C8FA-3A30-4EF2-9104-CE004252F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8052-50E0-4A73-BF14-E381953D9979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E7CF-0E98-4BDD-BB31-44069F8DB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5A76F-3E2B-4850-81E6-A304272DE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98AE-5830-4BB4-B428-01112D0BA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9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34476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44213"/>
              </p:ext>
            </p:extLst>
          </p:nvPr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074823" y="1488558"/>
            <a:ext cx="0" cy="290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>
            <a:off x="9117179" y="1488558"/>
            <a:ext cx="0" cy="288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으로 구부러짐 52">
            <a:extLst>
              <a:ext uri="{FF2B5EF4-FFF2-40B4-BE49-F238E27FC236}">
                <a16:creationId xmlns:a16="http://schemas.microsoft.com/office/drawing/2014/main" id="{1303918B-C727-4B91-ADAE-2FEEF1CB96BF}"/>
              </a:ext>
            </a:extLst>
          </p:cNvPr>
          <p:cNvSpPr/>
          <p:nvPr/>
        </p:nvSpPr>
        <p:spPr>
          <a:xfrm>
            <a:off x="2772179" y="173310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왼쪽으로 구부러짐 53">
            <a:extLst>
              <a:ext uri="{FF2B5EF4-FFF2-40B4-BE49-F238E27FC236}">
                <a16:creationId xmlns:a16="http://schemas.microsoft.com/office/drawing/2014/main" id="{BBAE31F4-BD53-4557-A0AC-195803EF74BB}"/>
              </a:ext>
            </a:extLst>
          </p:cNvPr>
          <p:cNvSpPr/>
          <p:nvPr/>
        </p:nvSpPr>
        <p:spPr>
          <a:xfrm>
            <a:off x="3127990" y="193512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A1EE9D-147E-40AD-8F7C-C8DC802CB9B9}"/>
              </a:ext>
            </a:extLst>
          </p:cNvPr>
          <p:cNvCxnSpPr/>
          <p:nvPr/>
        </p:nvCxnSpPr>
        <p:spPr>
          <a:xfrm>
            <a:off x="1488558" y="1626781"/>
            <a:ext cx="1586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933095-6202-4C83-B996-1FDF0A32BD20}"/>
              </a:ext>
            </a:extLst>
          </p:cNvPr>
          <p:cNvSpPr/>
          <p:nvPr/>
        </p:nvSpPr>
        <p:spPr>
          <a:xfrm>
            <a:off x="1839433" y="1371600"/>
            <a:ext cx="705769" cy="228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접속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1BF5A4-468B-48A3-A894-335754E08F8E}"/>
              </a:ext>
            </a:extLst>
          </p:cNvPr>
          <p:cNvSpPr/>
          <p:nvPr/>
        </p:nvSpPr>
        <p:spPr>
          <a:xfrm>
            <a:off x="1839433" y="1704796"/>
            <a:ext cx="805003" cy="25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ID, PW </a:t>
            </a:r>
            <a:r>
              <a:rPr lang="ko-KR" altLang="en-US" sz="8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062CD8-0C10-40F7-A543-32710C39B079}"/>
              </a:ext>
            </a:extLst>
          </p:cNvPr>
          <p:cNvSpPr/>
          <p:nvPr/>
        </p:nvSpPr>
        <p:spPr>
          <a:xfrm>
            <a:off x="3528906" y="1733107"/>
            <a:ext cx="1385480" cy="465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ID, PW </a:t>
            </a:r>
            <a:r>
              <a:rPr lang="ko-KR" altLang="en-US" sz="800" dirty="0">
                <a:solidFill>
                  <a:schemeClr val="tx1"/>
                </a:solidFill>
              </a:rPr>
              <a:t>조건확인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 ID</a:t>
            </a:r>
            <a:r>
              <a:rPr lang="ko-KR" altLang="en-US" sz="800" dirty="0">
                <a:solidFill>
                  <a:schemeClr val="tx1"/>
                </a:solidFill>
              </a:rPr>
              <a:t>는 영문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숫자만 존재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대문자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소문자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D9E50D4-F292-4473-A76E-0BD2E40EA5B6}"/>
              </a:ext>
            </a:extLst>
          </p:cNvPr>
          <p:cNvCxnSpPr>
            <a:stCxn id="53" idx="0"/>
            <a:endCxn id="60" idx="3"/>
          </p:cNvCxnSpPr>
          <p:nvPr/>
        </p:nvCxnSpPr>
        <p:spPr>
          <a:xfrm flipH="1" flipV="1">
            <a:off x="2644436" y="1833082"/>
            <a:ext cx="127743" cy="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EC1EBAC-93F5-4BFB-AE34-FE7E5D16FCD1}"/>
              </a:ext>
            </a:extLst>
          </p:cNvPr>
          <p:cNvCxnSpPr>
            <a:cxnSpLocks/>
            <a:stCxn id="54" idx="4"/>
            <a:endCxn id="61" idx="1"/>
          </p:cNvCxnSpPr>
          <p:nvPr/>
        </p:nvCxnSpPr>
        <p:spPr>
          <a:xfrm flipV="1">
            <a:off x="3321123" y="1965620"/>
            <a:ext cx="207783" cy="71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화살표: 오른쪽으로 구부러짐 68">
            <a:extLst>
              <a:ext uri="{FF2B5EF4-FFF2-40B4-BE49-F238E27FC236}">
                <a16:creationId xmlns:a16="http://schemas.microsoft.com/office/drawing/2014/main" id="{780BC717-D660-4440-91D0-F925A50696C1}"/>
              </a:ext>
            </a:extLst>
          </p:cNvPr>
          <p:cNvSpPr/>
          <p:nvPr/>
        </p:nvSpPr>
        <p:spPr>
          <a:xfrm>
            <a:off x="2786351" y="2225749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53D4A1-16BD-4293-BF9A-92AB3B433A67}"/>
              </a:ext>
            </a:extLst>
          </p:cNvPr>
          <p:cNvSpPr/>
          <p:nvPr/>
        </p:nvSpPr>
        <p:spPr>
          <a:xfrm>
            <a:off x="1056068" y="2037185"/>
            <a:ext cx="1579803" cy="37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ID, PW </a:t>
            </a:r>
            <a:r>
              <a:rPr lang="ko-KR" altLang="en-US" sz="800" dirty="0">
                <a:solidFill>
                  <a:schemeClr val="tx1"/>
                </a:solidFill>
              </a:rPr>
              <a:t>조건이 틀리면 </a:t>
            </a:r>
            <a:r>
              <a:rPr lang="ko-KR" altLang="en-US" sz="800" dirty="0" err="1">
                <a:solidFill>
                  <a:schemeClr val="tx1"/>
                </a:solidFill>
              </a:rPr>
              <a:t>경고창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맞으면 </a:t>
            </a:r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B0453A-8FB2-4A42-B5DC-580AF095D40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H="1" flipV="1">
            <a:off x="2635871" y="2226128"/>
            <a:ext cx="150480" cy="1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A7C8E18-1D97-4E9C-A15C-A8EC8E530862}"/>
              </a:ext>
            </a:extLst>
          </p:cNvPr>
          <p:cNvCxnSpPr/>
          <p:nvPr/>
        </p:nvCxnSpPr>
        <p:spPr>
          <a:xfrm>
            <a:off x="3074823" y="277509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4D2F75-07C8-43D0-AC4A-8302FF216788}"/>
              </a:ext>
            </a:extLst>
          </p:cNvPr>
          <p:cNvSpPr/>
          <p:nvPr/>
        </p:nvSpPr>
        <p:spPr>
          <a:xfrm>
            <a:off x="3176021" y="2894389"/>
            <a:ext cx="5266226" cy="2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/login/&lt;</a:t>
            </a:r>
            <a:r>
              <a:rPr lang="en-US" altLang="ko-KR" sz="800" dirty="0" err="1">
                <a:solidFill>
                  <a:schemeClr val="tx1"/>
                </a:solidFill>
              </a:rPr>
              <a:t>user_id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user_pw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758DF6-F60B-4AF9-940E-EAC09B43423A}"/>
              </a:ext>
            </a:extLst>
          </p:cNvPr>
          <p:cNvSpPr/>
          <p:nvPr/>
        </p:nvSpPr>
        <p:spPr>
          <a:xfrm>
            <a:off x="6230704" y="1626781"/>
            <a:ext cx="1488532" cy="598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login_user_id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login_user_pw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PW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5564C7C-5520-4B17-83B1-D52CBEFC3B4E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5816272" y="2225749"/>
            <a:ext cx="1158698" cy="54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31281317-6665-480E-8016-A5CD55C06DD9}"/>
              </a:ext>
            </a:extLst>
          </p:cNvPr>
          <p:cNvSpPr/>
          <p:nvPr/>
        </p:nvSpPr>
        <p:spPr>
          <a:xfrm>
            <a:off x="9183538" y="2884964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D80B79-1833-436C-98BA-7E3BA762B2FA}"/>
              </a:ext>
            </a:extLst>
          </p:cNvPr>
          <p:cNvSpPr/>
          <p:nvPr/>
        </p:nvSpPr>
        <p:spPr>
          <a:xfrm>
            <a:off x="9838428" y="1705459"/>
            <a:ext cx="1605295" cy="114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IP</a:t>
            </a:r>
            <a:r>
              <a:rPr lang="ko-KR" altLang="en-US" sz="800" dirty="0">
                <a:solidFill>
                  <a:schemeClr val="tx1"/>
                </a:solidFill>
              </a:rPr>
              <a:t>추출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ID, PW</a:t>
            </a:r>
            <a:r>
              <a:rPr lang="ko-KR" altLang="en-US" sz="800" dirty="0">
                <a:solidFill>
                  <a:schemeClr val="tx1"/>
                </a:solidFill>
              </a:rPr>
              <a:t>조건확인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영문자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숫자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접속자</a:t>
            </a:r>
            <a:r>
              <a:rPr lang="ko-KR" altLang="en-US" sz="800" dirty="0">
                <a:solidFill>
                  <a:schemeClr val="tx1"/>
                </a:solidFill>
              </a:rPr>
              <a:t> 확인</a:t>
            </a:r>
            <a:r>
              <a:rPr lang="en-US" altLang="ko-KR" sz="800" dirty="0">
                <a:solidFill>
                  <a:schemeClr val="tx1"/>
                </a:solidFill>
              </a:rPr>
              <a:t>(IP)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탈퇴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삭제 여부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접속테이블에 저장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26758F5-CFE9-4727-8E31-2E126CC9E68E}"/>
              </a:ext>
            </a:extLst>
          </p:cNvPr>
          <p:cNvCxnSpPr>
            <a:cxnSpLocks/>
            <a:stCxn id="80" idx="4"/>
            <a:endCxn id="90" idx="1"/>
          </p:cNvCxnSpPr>
          <p:nvPr/>
        </p:nvCxnSpPr>
        <p:spPr>
          <a:xfrm flipV="1">
            <a:off x="9376671" y="2276268"/>
            <a:ext cx="461757" cy="710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3BAC3E-B61F-429E-925E-C2639ECE0B9A}"/>
              </a:ext>
            </a:extLst>
          </p:cNvPr>
          <p:cNvCxnSpPr/>
          <p:nvPr/>
        </p:nvCxnSpPr>
        <p:spPr>
          <a:xfrm flipH="1">
            <a:off x="3074823" y="3230696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5559973-2BA0-44E3-849C-A12D463E94BC}"/>
              </a:ext>
            </a:extLst>
          </p:cNvPr>
          <p:cNvSpPr/>
          <p:nvPr/>
        </p:nvSpPr>
        <p:spPr>
          <a:xfrm>
            <a:off x="6646154" y="3585720"/>
            <a:ext cx="2211523" cy="1430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AUTH : </a:t>
            </a:r>
            <a:r>
              <a:rPr lang="ko-KR" altLang="ko-KR" sz="800" dirty="0">
                <a:solidFill>
                  <a:schemeClr val="tx1"/>
                </a:solidFill>
              </a:rPr>
              <a:t>권한 리스트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AUTH_GRUOP_ID : </a:t>
            </a:r>
            <a:r>
              <a:rPr lang="ko-KR" altLang="ko-KR" sz="800" dirty="0">
                <a:solidFill>
                  <a:schemeClr val="tx1"/>
                </a:solidFill>
              </a:rPr>
              <a:t>권한 그룹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DELETE_FLAG : </a:t>
            </a:r>
            <a:r>
              <a:rPr lang="ko-KR" altLang="ko-KR" sz="800" dirty="0">
                <a:solidFill>
                  <a:schemeClr val="tx1"/>
                </a:solidFill>
              </a:rPr>
              <a:t>삭제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LOGIN_APPROVAL_FLAG : </a:t>
            </a:r>
            <a:r>
              <a:rPr lang="ko-KR" altLang="ko-KR" sz="800" dirty="0">
                <a:solidFill>
                  <a:schemeClr val="tx1"/>
                </a:solidFill>
              </a:rPr>
              <a:t>로그인 가능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MAIN_AUTH : </a:t>
            </a:r>
            <a:r>
              <a:rPr lang="ko-KR" altLang="ko-KR" sz="800" dirty="0">
                <a:solidFill>
                  <a:schemeClr val="tx1"/>
                </a:solidFill>
              </a:rPr>
              <a:t>메인 화면 권한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URL : API </a:t>
            </a:r>
            <a:r>
              <a:rPr lang="ko-KR" altLang="ko-KR" sz="800" dirty="0">
                <a:solidFill>
                  <a:schemeClr val="tx1"/>
                </a:solidFill>
              </a:rPr>
              <a:t>호출 후 접속할 페이지의 </a:t>
            </a:r>
            <a:r>
              <a:rPr lang="en-US" altLang="ko-KR" sz="800" dirty="0" err="1">
                <a:solidFill>
                  <a:schemeClr val="tx1"/>
                </a:solidFill>
              </a:rPr>
              <a:t>url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USER_NAME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WITHDRAW_FLAG : </a:t>
            </a:r>
            <a:r>
              <a:rPr lang="ko-KR" altLang="ko-KR" sz="800" dirty="0">
                <a:solidFill>
                  <a:schemeClr val="tx1"/>
                </a:solidFill>
              </a:rPr>
              <a:t>탈퇴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result_data_3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D2A3B2F-B3D8-4174-9979-584274021CD0}"/>
              </a:ext>
            </a:extLst>
          </p:cNvPr>
          <p:cNvCxnSpPr>
            <a:endCxn id="100" idx="0"/>
          </p:cNvCxnSpPr>
          <p:nvPr/>
        </p:nvCxnSpPr>
        <p:spPr>
          <a:xfrm>
            <a:off x="5816272" y="3230696"/>
            <a:ext cx="1935644" cy="35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화살표: 왼쪽으로 구부러짐 103">
            <a:extLst>
              <a:ext uri="{FF2B5EF4-FFF2-40B4-BE49-F238E27FC236}">
                <a16:creationId xmlns:a16="http://schemas.microsoft.com/office/drawing/2014/main" id="{F52E49AC-0B9E-4440-81E0-BA3932124E3C}"/>
              </a:ext>
            </a:extLst>
          </p:cNvPr>
          <p:cNvSpPr/>
          <p:nvPr/>
        </p:nvSpPr>
        <p:spPr>
          <a:xfrm>
            <a:off x="3133980" y="3386808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241D187-5E9D-498D-B7AB-1FE34F45B0E4}"/>
              </a:ext>
            </a:extLst>
          </p:cNvPr>
          <p:cNvSpPr/>
          <p:nvPr/>
        </p:nvSpPr>
        <p:spPr>
          <a:xfrm>
            <a:off x="3532446" y="3342163"/>
            <a:ext cx="1159929" cy="354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ID </a:t>
            </a:r>
            <a:r>
              <a:rPr lang="ko-KR" altLang="en-US" sz="800" dirty="0">
                <a:solidFill>
                  <a:schemeClr val="tx1"/>
                </a:solidFill>
              </a:rPr>
              <a:t>존재 여부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탈퇴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삭제 여부 확인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313BD7E-04A2-4DDF-B602-E7D07469A92D}"/>
              </a:ext>
            </a:extLst>
          </p:cNvPr>
          <p:cNvCxnSpPr>
            <a:cxnSpLocks/>
            <a:stCxn id="104" idx="4"/>
            <a:endCxn id="105" idx="1"/>
          </p:cNvCxnSpPr>
          <p:nvPr/>
        </p:nvCxnSpPr>
        <p:spPr>
          <a:xfrm>
            <a:off x="3327113" y="3488871"/>
            <a:ext cx="205333" cy="30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화살표: 오른쪽으로 구부러짐 108">
            <a:extLst>
              <a:ext uri="{FF2B5EF4-FFF2-40B4-BE49-F238E27FC236}">
                <a16:creationId xmlns:a16="http://schemas.microsoft.com/office/drawing/2014/main" id="{B90ABBE1-35DC-4919-90AA-A104D14C03E9}"/>
              </a:ext>
            </a:extLst>
          </p:cNvPr>
          <p:cNvSpPr/>
          <p:nvPr/>
        </p:nvSpPr>
        <p:spPr>
          <a:xfrm>
            <a:off x="2789891" y="371784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344943-A4C0-4FB7-9838-2CBEFE833BF5}"/>
              </a:ext>
            </a:extLst>
          </p:cNvPr>
          <p:cNvSpPr/>
          <p:nvPr/>
        </p:nvSpPr>
        <p:spPr>
          <a:xfrm>
            <a:off x="1164714" y="3529283"/>
            <a:ext cx="1474697" cy="54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ID </a:t>
            </a:r>
            <a:r>
              <a:rPr lang="ko-KR" altLang="en-US" sz="800" dirty="0">
                <a:solidFill>
                  <a:schemeClr val="tx1"/>
                </a:solidFill>
              </a:rPr>
              <a:t>존재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탈퇴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삭제 사용자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존재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탈퇴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X,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삭제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로그인 후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메인페이지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271DD11-10A4-46DB-9EAC-A97C0FC4BF49}"/>
              </a:ext>
            </a:extLst>
          </p:cNvPr>
          <p:cNvCxnSpPr>
            <a:cxnSpLocks/>
            <a:stCxn id="109" idx="0"/>
            <a:endCxn id="110" idx="3"/>
          </p:cNvCxnSpPr>
          <p:nvPr/>
        </p:nvCxnSpPr>
        <p:spPr>
          <a:xfrm flipH="1" flipV="1">
            <a:off x="2639411" y="3800777"/>
            <a:ext cx="150480" cy="17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7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36275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인식키 조회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AutoShape 811">
            <a:extLst>
              <a:ext uri="{FF2B5EF4-FFF2-40B4-BE49-F238E27FC236}">
                <a16:creationId xmlns:a16="http://schemas.microsoft.com/office/drawing/2014/main" id="{FA3CCEBD-B3B9-4974-A105-FB6EA89F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22" y="1496163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1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</p:cNvCxnSpPr>
          <p:nvPr/>
        </p:nvCxnSpPr>
        <p:spPr>
          <a:xfrm>
            <a:off x="3074823" y="1988288"/>
            <a:ext cx="0" cy="360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109330" y="1988288"/>
            <a:ext cx="7850" cy="360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811">
            <a:extLst>
              <a:ext uri="{FF2B5EF4-FFF2-40B4-BE49-F238E27FC236}">
                <a16:creationId xmlns:a16="http://schemas.microsoft.com/office/drawing/2014/main" id="{ADB8638C-9D3D-4348-89F3-5AFA7C2A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81" y="1510334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1</a:t>
            </a:r>
          </a:p>
        </p:txBody>
      </p:sp>
      <p:sp>
        <p:nvSpPr>
          <p:cNvPr id="38" name="화살표: 오른쪽으로 구부러짐 37">
            <a:extLst>
              <a:ext uri="{FF2B5EF4-FFF2-40B4-BE49-F238E27FC236}">
                <a16:creationId xmlns:a16="http://schemas.microsoft.com/office/drawing/2014/main" id="{7AC11B9B-1DA1-405E-8487-02B0B8AFD6B3}"/>
              </a:ext>
            </a:extLst>
          </p:cNvPr>
          <p:cNvSpPr/>
          <p:nvPr/>
        </p:nvSpPr>
        <p:spPr>
          <a:xfrm>
            <a:off x="2807064" y="210379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D78846-3C14-4790-8CEF-AAA914AE2955}"/>
              </a:ext>
            </a:extLst>
          </p:cNvPr>
          <p:cNvSpPr/>
          <p:nvPr/>
        </p:nvSpPr>
        <p:spPr>
          <a:xfrm>
            <a:off x="520995" y="1869045"/>
            <a:ext cx="2005944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검색한 이름</a:t>
            </a:r>
            <a:r>
              <a:rPr lang="en-US" altLang="ko-KR" sz="800" dirty="0">
                <a:solidFill>
                  <a:schemeClr val="tx1"/>
                </a:solidFill>
              </a:rPr>
              <a:t>, ID, </a:t>
            </a:r>
            <a:r>
              <a:rPr lang="ko-KR" altLang="en-US" sz="800" dirty="0">
                <a:solidFill>
                  <a:schemeClr val="tx1"/>
                </a:solidFill>
              </a:rPr>
              <a:t>발급장소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발급일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사이트이용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리스트에 표출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4F83CD-74BE-4895-B46E-C9C2CC391EC9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H="1" flipV="1">
            <a:off x="2526939" y="2086373"/>
            <a:ext cx="280125" cy="118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5764D68-EE34-4C59-9E16-3693A9467AB1}"/>
              </a:ext>
            </a:extLst>
          </p:cNvPr>
          <p:cNvSpPr/>
          <p:nvPr/>
        </p:nvSpPr>
        <p:spPr>
          <a:xfrm>
            <a:off x="2807064" y="241615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8F1796-88AB-40EC-B8D1-ED0514567839}"/>
              </a:ext>
            </a:extLst>
          </p:cNvPr>
          <p:cNvSpPr/>
          <p:nvPr/>
        </p:nvSpPr>
        <p:spPr>
          <a:xfrm>
            <a:off x="534814" y="2399186"/>
            <a:ext cx="1992126" cy="20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리스트에서 상세히 보고싶은 정보 클릭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909645B-CBEC-48CF-AF61-9E9483A7A761}"/>
              </a:ext>
            </a:extLst>
          </p:cNvPr>
          <p:cNvCxnSpPr>
            <a:cxnSpLocks/>
            <a:stCxn id="43" idx="0"/>
            <a:endCxn id="44" idx="3"/>
          </p:cNvCxnSpPr>
          <p:nvPr/>
        </p:nvCxnSpPr>
        <p:spPr>
          <a:xfrm flipH="1" flipV="1">
            <a:off x="2526940" y="2501554"/>
            <a:ext cx="280124" cy="1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화살표: 왼쪽으로 구부러짐 46">
            <a:extLst>
              <a:ext uri="{FF2B5EF4-FFF2-40B4-BE49-F238E27FC236}">
                <a16:creationId xmlns:a16="http://schemas.microsoft.com/office/drawing/2014/main" id="{551BB800-E041-4A2C-B598-4799AF0BF1C0}"/>
              </a:ext>
            </a:extLst>
          </p:cNvPr>
          <p:cNvSpPr/>
          <p:nvPr/>
        </p:nvSpPr>
        <p:spPr>
          <a:xfrm>
            <a:off x="3162016" y="2725307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E48D93-2247-4B40-A9DB-DBB9DEDD0D95}"/>
              </a:ext>
            </a:extLst>
          </p:cNvPr>
          <p:cNvSpPr/>
          <p:nvPr/>
        </p:nvSpPr>
        <p:spPr>
          <a:xfrm>
            <a:off x="3471632" y="2737766"/>
            <a:ext cx="1479948" cy="179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상세 정보에 대해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팝업창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BDDE2BC-CCA1-4A57-A5F7-85C8C218820B}"/>
              </a:ext>
            </a:extLst>
          </p:cNvPr>
          <p:cNvCxnSpPr>
            <a:cxnSpLocks/>
          </p:cNvCxnSpPr>
          <p:nvPr/>
        </p:nvCxnSpPr>
        <p:spPr>
          <a:xfrm flipV="1">
            <a:off x="3355149" y="2801382"/>
            <a:ext cx="116483" cy="2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868731B-9CC9-40D1-8FFF-9AE7F6B2C465}"/>
              </a:ext>
            </a:extLst>
          </p:cNvPr>
          <p:cNvCxnSpPr/>
          <p:nvPr/>
        </p:nvCxnSpPr>
        <p:spPr>
          <a:xfrm>
            <a:off x="3074823" y="3270355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4D92D3-7EAA-45AD-A066-AABC9BDB8B0E}"/>
              </a:ext>
            </a:extLst>
          </p:cNvPr>
          <p:cNvSpPr/>
          <p:nvPr/>
        </p:nvSpPr>
        <p:spPr>
          <a:xfrm>
            <a:off x="3112837" y="3479895"/>
            <a:ext cx="6004337" cy="18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get_key_info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key_index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6093924-46E7-449B-A60B-043BC88EBEEC}"/>
              </a:ext>
            </a:extLst>
          </p:cNvPr>
          <p:cNvCxnSpPr/>
          <p:nvPr/>
        </p:nvCxnSpPr>
        <p:spPr>
          <a:xfrm flipH="1">
            <a:off x="3074821" y="386996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977038-8C25-4759-A3A1-345B651A2F28}"/>
              </a:ext>
            </a:extLst>
          </p:cNvPr>
          <p:cNvSpPr/>
          <p:nvPr/>
        </p:nvSpPr>
        <p:spPr>
          <a:xfrm>
            <a:off x="505974" y="2953574"/>
            <a:ext cx="2354087" cy="32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/>
                </a:solidFill>
              </a:rPr>
              <a:t>출력 값</a:t>
            </a:r>
            <a:endParaRPr lang="en-US" altLang="ko-KR" sz="750" dirty="0">
              <a:solidFill>
                <a:schemeClr val="tx1"/>
              </a:solidFill>
            </a:endParaRPr>
          </a:p>
          <a:p>
            <a:r>
              <a:rPr lang="en-US" altLang="ko-KR" sz="750" dirty="0">
                <a:solidFill>
                  <a:schemeClr val="tx1"/>
                </a:solidFill>
              </a:rPr>
              <a:t>CITY : </a:t>
            </a:r>
            <a:r>
              <a:rPr lang="ko-KR" altLang="ko-KR" sz="750" dirty="0">
                <a:solidFill>
                  <a:schemeClr val="tx1"/>
                </a:solidFill>
              </a:rPr>
              <a:t>해당 발급키를 받은 시</a:t>
            </a:r>
            <a:r>
              <a:rPr lang="en-US" altLang="ko-KR" sz="750" dirty="0">
                <a:solidFill>
                  <a:schemeClr val="tx1"/>
                </a:solidFill>
              </a:rPr>
              <a:t>/</a:t>
            </a:r>
            <a:r>
              <a:rPr lang="ko-KR" altLang="ko-KR" sz="750" dirty="0">
                <a:solidFill>
                  <a:schemeClr val="tx1"/>
                </a:solidFill>
              </a:rPr>
              <a:t>도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COMPANY_NAME : </a:t>
            </a:r>
            <a:r>
              <a:rPr lang="ko-KR" altLang="ko-KR" sz="750" dirty="0">
                <a:solidFill>
                  <a:schemeClr val="tx1"/>
                </a:solidFill>
              </a:rPr>
              <a:t>회사명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COUNTRY : </a:t>
            </a:r>
            <a:r>
              <a:rPr lang="ko-KR" altLang="ko-KR" sz="750" dirty="0">
                <a:solidFill>
                  <a:schemeClr val="tx1"/>
                </a:solidFill>
              </a:rPr>
              <a:t>해당 발급키를 받은 국가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DATE : </a:t>
            </a:r>
            <a:r>
              <a:rPr lang="ko-KR" altLang="ko-KR" sz="750" dirty="0">
                <a:solidFill>
                  <a:schemeClr val="tx1"/>
                </a:solidFill>
              </a:rPr>
              <a:t>발급 날짜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DEPARTMENT : </a:t>
            </a:r>
            <a:r>
              <a:rPr lang="ko-KR" altLang="ko-KR" sz="750" dirty="0">
                <a:solidFill>
                  <a:schemeClr val="tx1"/>
                </a:solidFill>
              </a:rPr>
              <a:t>해당 발급키를 받은 사용자의 부서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EMAIL : </a:t>
            </a:r>
            <a:r>
              <a:rPr lang="ko-KR" altLang="ko-KR" sz="750" dirty="0">
                <a:solidFill>
                  <a:schemeClr val="tx1"/>
                </a:solidFill>
              </a:rPr>
              <a:t>이메일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FULL_ADDRESS : </a:t>
            </a:r>
            <a:r>
              <a:rPr lang="ko-KR" altLang="ko-KR" sz="750" dirty="0">
                <a:solidFill>
                  <a:schemeClr val="tx1"/>
                </a:solidFill>
              </a:rPr>
              <a:t>발급 주소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GIS_POS_X : </a:t>
            </a:r>
            <a:r>
              <a:rPr lang="ko-KR" altLang="ko-KR" sz="750" dirty="0">
                <a:solidFill>
                  <a:schemeClr val="tx1"/>
                </a:solidFill>
              </a:rPr>
              <a:t>발급받은 위도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GIS_POS_Y : </a:t>
            </a:r>
            <a:r>
              <a:rPr lang="ko-KR" altLang="ko-KR" sz="750" dirty="0">
                <a:solidFill>
                  <a:schemeClr val="tx1"/>
                </a:solidFill>
              </a:rPr>
              <a:t>발급받은 경도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ISSUE_KEY : </a:t>
            </a:r>
            <a:r>
              <a:rPr lang="ko-KR" altLang="ko-KR" sz="750" dirty="0">
                <a:solidFill>
                  <a:schemeClr val="tx1"/>
                </a:solidFill>
              </a:rPr>
              <a:t>발급키</a:t>
            </a:r>
            <a:r>
              <a:rPr lang="en-US" altLang="ko-KR" sz="750" dirty="0">
                <a:solidFill>
                  <a:schemeClr val="tx1"/>
                </a:solidFill>
              </a:rPr>
              <a:t>(7</a:t>
            </a:r>
            <a:r>
              <a:rPr lang="ko-KR" altLang="ko-KR" sz="750" dirty="0">
                <a:solidFill>
                  <a:schemeClr val="tx1"/>
                </a:solidFill>
              </a:rPr>
              <a:t>자리 또는 </a:t>
            </a:r>
            <a:r>
              <a:rPr lang="en-US" altLang="ko-KR" sz="750" dirty="0">
                <a:solidFill>
                  <a:schemeClr val="tx1"/>
                </a:solidFill>
              </a:rPr>
              <a:t>9</a:t>
            </a:r>
            <a:r>
              <a:rPr lang="ko-KR" altLang="ko-KR" sz="750" dirty="0">
                <a:solidFill>
                  <a:schemeClr val="tx1"/>
                </a:solidFill>
              </a:rPr>
              <a:t>자리</a:t>
            </a:r>
            <a:r>
              <a:rPr lang="en-US" altLang="ko-KR" sz="750" dirty="0">
                <a:solidFill>
                  <a:schemeClr val="tx1"/>
                </a:solidFill>
              </a:rPr>
              <a:t>)</a:t>
            </a:r>
            <a:endParaRPr lang="ko-KR" altLang="ko-KR" sz="750" dirty="0">
              <a:solidFill>
                <a:schemeClr val="tx1"/>
              </a:solidFill>
            </a:endParaRPr>
          </a:p>
          <a:p>
            <a:r>
              <a:rPr lang="en-US" altLang="ko-KR" sz="750" dirty="0">
                <a:solidFill>
                  <a:schemeClr val="tx1"/>
                </a:solidFill>
              </a:rPr>
              <a:t>LOGIN : </a:t>
            </a:r>
            <a:r>
              <a:rPr lang="ko-KR" altLang="ko-KR" sz="750" dirty="0">
                <a:solidFill>
                  <a:schemeClr val="tx1"/>
                </a:solidFill>
              </a:rPr>
              <a:t>사용자 상태</a:t>
            </a:r>
            <a:r>
              <a:rPr lang="en-US" altLang="ko-KR" sz="750" dirty="0">
                <a:solidFill>
                  <a:schemeClr val="tx1"/>
                </a:solidFill>
              </a:rPr>
              <a:t>(</a:t>
            </a:r>
            <a:r>
              <a:rPr lang="ko-KR" altLang="ko-KR" sz="750" dirty="0">
                <a:solidFill>
                  <a:schemeClr val="tx1"/>
                </a:solidFill>
              </a:rPr>
              <a:t>사용</a:t>
            </a:r>
            <a:r>
              <a:rPr lang="en-US" altLang="ko-KR" sz="750" dirty="0">
                <a:solidFill>
                  <a:schemeClr val="tx1"/>
                </a:solidFill>
              </a:rPr>
              <a:t>/</a:t>
            </a:r>
            <a:r>
              <a:rPr lang="ko-KR" altLang="ko-KR" sz="750" dirty="0">
                <a:solidFill>
                  <a:schemeClr val="tx1"/>
                </a:solidFill>
              </a:rPr>
              <a:t>탈퇴</a:t>
            </a:r>
            <a:r>
              <a:rPr lang="en-US" altLang="ko-KR" sz="750" dirty="0">
                <a:solidFill>
                  <a:schemeClr val="tx1"/>
                </a:solidFill>
              </a:rPr>
              <a:t>/</a:t>
            </a:r>
            <a:r>
              <a:rPr lang="ko-KR" altLang="ko-KR" sz="750" dirty="0">
                <a:solidFill>
                  <a:schemeClr val="tx1"/>
                </a:solidFill>
              </a:rPr>
              <a:t>삭제</a:t>
            </a:r>
            <a:r>
              <a:rPr lang="en-US" altLang="ko-KR" sz="750" dirty="0">
                <a:solidFill>
                  <a:schemeClr val="tx1"/>
                </a:solidFill>
              </a:rPr>
              <a:t>) </a:t>
            </a:r>
            <a:endParaRPr lang="ko-KR" altLang="ko-KR" sz="750" dirty="0">
              <a:solidFill>
                <a:schemeClr val="tx1"/>
              </a:solidFill>
            </a:endParaRPr>
          </a:p>
          <a:p>
            <a:r>
              <a:rPr lang="en-US" altLang="ko-KR" sz="750" dirty="0">
                <a:solidFill>
                  <a:schemeClr val="tx1"/>
                </a:solidFill>
              </a:rPr>
              <a:t>MEMO : </a:t>
            </a:r>
            <a:r>
              <a:rPr lang="ko-KR" altLang="ko-KR" sz="750" dirty="0">
                <a:solidFill>
                  <a:schemeClr val="tx1"/>
                </a:solidFill>
              </a:rPr>
              <a:t>메모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PARTNER_CODE : </a:t>
            </a:r>
            <a:r>
              <a:rPr lang="ko-KR" altLang="ko-KR" sz="750" dirty="0">
                <a:solidFill>
                  <a:schemeClr val="tx1"/>
                </a:solidFill>
              </a:rPr>
              <a:t>해당 발급키를 받은 사용자의 회사 아이디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PHONE_NUMBER : </a:t>
            </a:r>
            <a:r>
              <a:rPr lang="ko-KR" altLang="ko-KR" sz="750" dirty="0">
                <a:solidFill>
                  <a:schemeClr val="tx1"/>
                </a:solidFill>
              </a:rPr>
              <a:t>전화번호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PK_KMKITN_KEYINFO : </a:t>
            </a:r>
            <a:r>
              <a:rPr lang="ko-KR" altLang="ko-KR" sz="750" dirty="0">
                <a:solidFill>
                  <a:schemeClr val="tx1"/>
                </a:solidFill>
              </a:rPr>
              <a:t>발급키 인덱스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POSITION : </a:t>
            </a:r>
            <a:r>
              <a:rPr lang="ko-KR" altLang="ko-KR" sz="750" dirty="0">
                <a:solidFill>
                  <a:schemeClr val="tx1"/>
                </a:solidFill>
              </a:rPr>
              <a:t>직급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QR_KEY : QR </a:t>
            </a:r>
            <a:r>
              <a:rPr lang="ko-KR" altLang="ko-KR" sz="750" dirty="0" err="1">
                <a:solidFill>
                  <a:schemeClr val="tx1"/>
                </a:solidFill>
              </a:rPr>
              <a:t>코드값</a:t>
            </a:r>
            <a:endParaRPr lang="ko-KR" altLang="ko-KR" sz="750" dirty="0">
              <a:solidFill>
                <a:schemeClr val="tx1"/>
              </a:solidFill>
            </a:endParaRPr>
          </a:p>
          <a:p>
            <a:r>
              <a:rPr lang="en-US" altLang="ko-KR" sz="750" dirty="0">
                <a:solidFill>
                  <a:schemeClr val="tx1"/>
                </a:solidFill>
              </a:rPr>
              <a:t>STATE : </a:t>
            </a:r>
            <a:r>
              <a:rPr lang="ko-KR" altLang="ko-KR" sz="750" dirty="0">
                <a:solidFill>
                  <a:schemeClr val="tx1"/>
                </a:solidFill>
              </a:rPr>
              <a:t>발급받은 구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STREET : </a:t>
            </a:r>
            <a:r>
              <a:rPr lang="ko-KR" altLang="ko-KR" sz="750" dirty="0">
                <a:solidFill>
                  <a:schemeClr val="tx1"/>
                </a:solidFill>
              </a:rPr>
              <a:t>발급받은 도로명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TIME : </a:t>
            </a:r>
            <a:r>
              <a:rPr lang="ko-KR" altLang="ko-KR" sz="750" dirty="0">
                <a:solidFill>
                  <a:schemeClr val="tx1"/>
                </a:solidFill>
              </a:rPr>
              <a:t>발급 시간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USER_CODE : </a:t>
            </a:r>
            <a:r>
              <a:rPr lang="ko-KR" altLang="ko-KR" sz="750" dirty="0">
                <a:solidFill>
                  <a:schemeClr val="tx1"/>
                </a:solidFill>
              </a:rPr>
              <a:t>사용자 코드</a:t>
            </a:r>
            <a:r>
              <a:rPr lang="en-US" altLang="ko-KR" sz="750" dirty="0">
                <a:solidFill>
                  <a:schemeClr val="tx1"/>
                </a:solidFill>
              </a:rPr>
              <a:t>(</a:t>
            </a:r>
            <a:r>
              <a:rPr lang="ko-KR" altLang="ko-KR" sz="750" dirty="0">
                <a:solidFill>
                  <a:schemeClr val="tx1"/>
                </a:solidFill>
              </a:rPr>
              <a:t>건아 </a:t>
            </a:r>
            <a:r>
              <a:rPr lang="en-US" altLang="ko-KR" sz="750" dirty="0">
                <a:solidFill>
                  <a:schemeClr val="tx1"/>
                </a:solidFill>
              </a:rPr>
              <a:t>: fa/</a:t>
            </a:r>
            <a:r>
              <a:rPr lang="ko-KR" altLang="ko-KR" sz="750" dirty="0">
                <a:solidFill>
                  <a:schemeClr val="tx1"/>
                </a:solidFill>
              </a:rPr>
              <a:t>외부 회사 </a:t>
            </a:r>
            <a:r>
              <a:rPr lang="en-US" altLang="ko-KR" sz="750" dirty="0">
                <a:solidFill>
                  <a:schemeClr val="tx1"/>
                </a:solidFill>
              </a:rPr>
              <a:t>: pa)</a:t>
            </a:r>
            <a:endParaRPr lang="ko-KR" altLang="ko-KR" sz="750" dirty="0">
              <a:solidFill>
                <a:schemeClr val="tx1"/>
              </a:solidFill>
            </a:endParaRPr>
          </a:p>
          <a:p>
            <a:r>
              <a:rPr lang="en-US" altLang="ko-KR" sz="750" dirty="0">
                <a:solidFill>
                  <a:schemeClr val="tx1"/>
                </a:solidFill>
              </a:rPr>
              <a:t>USER_NAME : </a:t>
            </a:r>
            <a:r>
              <a:rPr lang="ko-KR" altLang="ko-KR" sz="750" dirty="0">
                <a:solidFill>
                  <a:schemeClr val="tx1"/>
                </a:solidFill>
              </a:rPr>
              <a:t>사용자명</a:t>
            </a:r>
          </a:p>
          <a:p>
            <a:r>
              <a:rPr lang="en-US" altLang="ko-KR" sz="750" dirty="0">
                <a:solidFill>
                  <a:schemeClr val="tx1"/>
                </a:solidFill>
              </a:rPr>
              <a:t>VERSION : </a:t>
            </a:r>
            <a:r>
              <a:rPr lang="ko-KR" altLang="ko-KR" sz="750" dirty="0" err="1">
                <a:solidFill>
                  <a:schemeClr val="tx1"/>
                </a:solidFill>
              </a:rPr>
              <a:t>발급받을때</a:t>
            </a:r>
            <a:r>
              <a:rPr lang="ko-KR" altLang="ko-KR" sz="750" dirty="0">
                <a:solidFill>
                  <a:schemeClr val="tx1"/>
                </a:solidFill>
              </a:rPr>
              <a:t> 사용했던 </a:t>
            </a:r>
            <a:r>
              <a:rPr lang="en-US" altLang="ko-KR" sz="750" dirty="0">
                <a:solidFill>
                  <a:schemeClr val="tx1"/>
                </a:solidFill>
              </a:rPr>
              <a:t>API </a:t>
            </a:r>
            <a:r>
              <a:rPr lang="ko-KR" altLang="ko-KR" sz="750" dirty="0">
                <a:solidFill>
                  <a:schemeClr val="tx1"/>
                </a:solidFill>
              </a:rPr>
              <a:t>버전</a:t>
            </a:r>
            <a:r>
              <a:rPr lang="en-US" altLang="ko-KR" sz="750" dirty="0">
                <a:solidFill>
                  <a:schemeClr val="tx1"/>
                </a:solidFill>
              </a:rPr>
              <a:t>(new/old)</a:t>
            </a:r>
            <a:endParaRPr lang="ko-KR" altLang="ko-KR" sz="750" dirty="0">
              <a:solidFill>
                <a:schemeClr val="tx1"/>
              </a:solidFill>
            </a:endParaRPr>
          </a:p>
          <a:p>
            <a:r>
              <a:rPr lang="en-US" altLang="ko-KR" sz="750" dirty="0">
                <a:solidFill>
                  <a:schemeClr val="tx1"/>
                </a:solidFill>
              </a:rPr>
              <a:t>result_data_1 : </a:t>
            </a:r>
            <a:r>
              <a:rPr lang="ko-KR" altLang="ko-KR" sz="750" dirty="0">
                <a:solidFill>
                  <a:schemeClr val="tx1"/>
                </a:solidFill>
              </a:rPr>
              <a:t>사용자 </a:t>
            </a:r>
            <a:r>
              <a:rPr lang="en-US" altLang="ko-KR" sz="750" dirty="0">
                <a:solidFill>
                  <a:schemeClr val="tx1"/>
                </a:solidFill>
              </a:rPr>
              <a:t>ID</a:t>
            </a:r>
            <a:endParaRPr lang="ko-KR" altLang="ko-KR" sz="75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5D0CEC2-3472-4BB3-AF40-97D0C6971B64}"/>
              </a:ext>
            </a:extLst>
          </p:cNvPr>
          <p:cNvSpPr/>
          <p:nvPr/>
        </p:nvSpPr>
        <p:spPr>
          <a:xfrm>
            <a:off x="6375731" y="2244928"/>
            <a:ext cx="2257354" cy="517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get_key_info_index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인식키 인덱스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6983FB-7B4E-4F06-AE0D-34D00B49E443}"/>
              </a:ext>
            </a:extLst>
          </p:cNvPr>
          <p:cNvCxnSpPr>
            <a:cxnSpLocks/>
          </p:cNvCxnSpPr>
          <p:nvPr/>
        </p:nvCxnSpPr>
        <p:spPr>
          <a:xfrm flipV="1">
            <a:off x="6096000" y="2779704"/>
            <a:ext cx="1495647" cy="49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왼쪽으로 구부러짐 73">
            <a:extLst>
              <a:ext uri="{FF2B5EF4-FFF2-40B4-BE49-F238E27FC236}">
                <a16:creationId xmlns:a16="http://schemas.microsoft.com/office/drawing/2014/main" id="{19AE04D6-3366-49C0-AC13-6F7EC54470B2}"/>
              </a:ext>
            </a:extLst>
          </p:cNvPr>
          <p:cNvSpPr/>
          <p:nvPr/>
        </p:nvSpPr>
        <p:spPr>
          <a:xfrm>
            <a:off x="9157978" y="3455157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E525D9-F9BB-4CB9-8B64-53CA1FE71F80}"/>
              </a:ext>
            </a:extLst>
          </p:cNvPr>
          <p:cNvSpPr/>
          <p:nvPr/>
        </p:nvSpPr>
        <p:spPr>
          <a:xfrm>
            <a:off x="9622731" y="3063017"/>
            <a:ext cx="1847498" cy="72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사용자 정보 조회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권한 확인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인식키 정보 조회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로그 저장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3C24195-2EA9-4D9E-9508-7ED8E0802970}"/>
              </a:ext>
            </a:extLst>
          </p:cNvPr>
          <p:cNvCxnSpPr>
            <a:cxnSpLocks/>
            <a:stCxn id="74" idx="4"/>
          </p:cNvCxnSpPr>
          <p:nvPr/>
        </p:nvCxnSpPr>
        <p:spPr>
          <a:xfrm flipV="1">
            <a:off x="9351111" y="3402303"/>
            <a:ext cx="271620" cy="154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5B16FC3-F84C-49A5-85CF-B5F23C9E3106}"/>
              </a:ext>
            </a:extLst>
          </p:cNvPr>
          <p:cNvCxnSpPr/>
          <p:nvPr/>
        </p:nvCxnSpPr>
        <p:spPr>
          <a:xfrm flipH="1" flipV="1">
            <a:off x="2840082" y="3479761"/>
            <a:ext cx="2263546" cy="39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7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06112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인식모듈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074823" y="1488558"/>
            <a:ext cx="0" cy="4603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>
            <a:off x="9131638" y="1487879"/>
            <a:ext cx="0" cy="4604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으로 구부러짐 52">
            <a:extLst>
              <a:ext uri="{FF2B5EF4-FFF2-40B4-BE49-F238E27FC236}">
                <a16:creationId xmlns:a16="http://schemas.microsoft.com/office/drawing/2014/main" id="{1303918B-C727-4B91-ADAE-2FEEF1CB96BF}"/>
              </a:ext>
            </a:extLst>
          </p:cNvPr>
          <p:cNvSpPr/>
          <p:nvPr/>
        </p:nvSpPr>
        <p:spPr>
          <a:xfrm>
            <a:off x="2772179" y="231789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왼쪽으로 구부러짐 53">
            <a:extLst>
              <a:ext uri="{FF2B5EF4-FFF2-40B4-BE49-F238E27FC236}">
                <a16:creationId xmlns:a16="http://schemas.microsoft.com/office/drawing/2014/main" id="{BBAE31F4-BD53-4557-A0AC-195803EF74BB}"/>
              </a:ext>
            </a:extLst>
          </p:cNvPr>
          <p:cNvSpPr/>
          <p:nvPr/>
        </p:nvSpPr>
        <p:spPr>
          <a:xfrm>
            <a:off x="3127990" y="3211036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1BF5A4-468B-48A3-A894-335754E08F8E}"/>
              </a:ext>
            </a:extLst>
          </p:cNvPr>
          <p:cNvSpPr/>
          <p:nvPr/>
        </p:nvSpPr>
        <p:spPr>
          <a:xfrm>
            <a:off x="1025308" y="2289586"/>
            <a:ext cx="1619128" cy="25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리스트 출력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062CD8-0C10-40F7-A543-32710C39B079}"/>
              </a:ext>
            </a:extLst>
          </p:cNvPr>
          <p:cNvSpPr/>
          <p:nvPr/>
        </p:nvSpPr>
        <p:spPr>
          <a:xfrm>
            <a:off x="874798" y="3271170"/>
            <a:ext cx="1980550" cy="599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값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 </a:t>
            </a:r>
            <a:r>
              <a:rPr lang="en-US" altLang="ko-KR" sz="800" dirty="0">
                <a:solidFill>
                  <a:schemeClr val="tx1"/>
                </a:solidFill>
              </a:rPr>
              <a:t>20</a:t>
            </a:r>
            <a:r>
              <a:rPr lang="ko-KR" altLang="en-US" sz="800" dirty="0">
                <a:solidFill>
                  <a:schemeClr val="tx1"/>
                </a:solidFill>
              </a:rPr>
              <a:t>자 이하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날짜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형식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-mm-dd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시작날짜는 끝 날짜보다 작거나 같게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D9E50D4-F292-4473-A76E-0BD2E40EA5B6}"/>
              </a:ext>
            </a:extLst>
          </p:cNvPr>
          <p:cNvCxnSpPr>
            <a:cxnSpLocks/>
            <a:stCxn id="53" idx="0"/>
            <a:endCxn id="60" idx="3"/>
          </p:cNvCxnSpPr>
          <p:nvPr/>
        </p:nvCxnSpPr>
        <p:spPr>
          <a:xfrm flipH="1" flipV="1">
            <a:off x="2644436" y="2417872"/>
            <a:ext cx="127743" cy="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화살표: 오른쪽으로 구부러짐 68">
            <a:extLst>
              <a:ext uri="{FF2B5EF4-FFF2-40B4-BE49-F238E27FC236}">
                <a16:creationId xmlns:a16="http://schemas.microsoft.com/office/drawing/2014/main" id="{780BC717-D660-4440-91D0-F925A50696C1}"/>
              </a:ext>
            </a:extLst>
          </p:cNvPr>
          <p:cNvSpPr/>
          <p:nvPr/>
        </p:nvSpPr>
        <p:spPr>
          <a:xfrm>
            <a:off x="2732458" y="4203412"/>
            <a:ext cx="269463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53D4A1-16BD-4293-BF9A-92AB3B433A67}"/>
              </a:ext>
            </a:extLst>
          </p:cNvPr>
          <p:cNvSpPr/>
          <p:nvPr/>
        </p:nvSpPr>
        <p:spPr>
          <a:xfrm>
            <a:off x="1016744" y="4036113"/>
            <a:ext cx="1619128" cy="37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B0453A-8FB2-4A42-B5DC-580AF095D40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H="1" flipV="1">
            <a:off x="2635872" y="4225056"/>
            <a:ext cx="96586" cy="78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A7C8E18-1D97-4E9C-A15C-A8EC8E530862}"/>
              </a:ext>
            </a:extLst>
          </p:cNvPr>
          <p:cNvCxnSpPr/>
          <p:nvPr/>
        </p:nvCxnSpPr>
        <p:spPr>
          <a:xfrm>
            <a:off x="3074823" y="1701209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4D2F75-07C8-43D0-AC4A-8302FF216788}"/>
              </a:ext>
            </a:extLst>
          </p:cNvPr>
          <p:cNvSpPr/>
          <p:nvPr/>
        </p:nvSpPr>
        <p:spPr>
          <a:xfrm>
            <a:off x="3176021" y="1820500"/>
            <a:ext cx="5266226" cy="2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get_module_list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&gt;/0/0/0/0/0/0/&lt;page&gt;/&lt;count&gt;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758DF6-F60B-4AF9-940E-EAC09B43423A}"/>
              </a:ext>
            </a:extLst>
          </p:cNvPr>
          <p:cNvSpPr/>
          <p:nvPr/>
        </p:nvSpPr>
        <p:spPr>
          <a:xfrm>
            <a:off x="4004321" y="2317897"/>
            <a:ext cx="2472886" cy="2051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get_module_list_module_name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검색조건 없을 경우 </a:t>
            </a:r>
            <a:r>
              <a:rPr lang="en-US" altLang="ko-KR" sz="800" dirty="0">
                <a:solidFill>
                  <a:schemeClr val="tx1"/>
                </a:solidFill>
              </a:rPr>
              <a:t>0 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get_module_list_user_name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검색조건 없을 경우 </a:t>
            </a:r>
            <a:r>
              <a:rPr lang="en-US" altLang="ko-KR" sz="800" dirty="0">
                <a:solidFill>
                  <a:schemeClr val="tx1"/>
                </a:solidFill>
              </a:rPr>
              <a:t>0 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get_module_list_version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검색조건 없을 경우 </a:t>
            </a:r>
            <a:r>
              <a:rPr lang="en-US" altLang="ko-KR" sz="800" dirty="0">
                <a:solidFill>
                  <a:schemeClr val="tx1"/>
                </a:solidFill>
              </a:rPr>
              <a:t>0 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get_module_list_memo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메모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검색조건 없을 경우 </a:t>
            </a:r>
            <a:r>
              <a:rPr lang="en-US" altLang="ko-KR" sz="800" dirty="0">
                <a:solidFill>
                  <a:schemeClr val="tx1"/>
                </a:solidFill>
              </a:rPr>
              <a:t>0 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get_module_list_date_reg_start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등록 날짜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시작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검색조건 없을 경우 </a:t>
            </a:r>
            <a:r>
              <a:rPr lang="en-US" altLang="ko-KR" sz="800" dirty="0">
                <a:solidFill>
                  <a:schemeClr val="tx1"/>
                </a:solidFill>
              </a:rPr>
              <a:t>0 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get_module_list_date_reg_end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등록 날짜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끝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검색조건 없을 경우 </a:t>
            </a:r>
            <a:r>
              <a:rPr lang="en-US" altLang="ko-KR" sz="800" dirty="0">
                <a:solidFill>
                  <a:schemeClr val="tx1"/>
                </a:solidFill>
              </a:rPr>
              <a:t>0 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get_module_list_currentpage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현재 페이지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get_module_list_countperpage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페이지당 출력</a:t>
            </a:r>
          </a:p>
        </p:txBody>
      </p: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31281317-6665-480E-8016-A5CD55C06DD9}"/>
              </a:ext>
            </a:extLst>
          </p:cNvPr>
          <p:cNvSpPr/>
          <p:nvPr/>
        </p:nvSpPr>
        <p:spPr>
          <a:xfrm>
            <a:off x="9183538" y="1811075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D80B79-1833-436C-98BA-7E3BA762B2FA}"/>
              </a:ext>
            </a:extLst>
          </p:cNvPr>
          <p:cNvSpPr/>
          <p:nvPr/>
        </p:nvSpPr>
        <p:spPr>
          <a:xfrm>
            <a:off x="9986983" y="2817628"/>
            <a:ext cx="1605295" cy="722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리스트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26758F5-CFE9-4727-8E31-2E126CC9E68E}"/>
              </a:ext>
            </a:extLst>
          </p:cNvPr>
          <p:cNvCxnSpPr>
            <a:cxnSpLocks/>
            <a:stCxn id="80" idx="4"/>
            <a:endCxn id="90" idx="1"/>
          </p:cNvCxnSpPr>
          <p:nvPr/>
        </p:nvCxnSpPr>
        <p:spPr>
          <a:xfrm>
            <a:off x="9376671" y="1913138"/>
            <a:ext cx="610312" cy="126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3BAC3E-B61F-429E-925E-C2639ECE0B9A}"/>
              </a:ext>
            </a:extLst>
          </p:cNvPr>
          <p:cNvCxnSpPr/>
          <p:nvPr/>
        </p:nvCxnSpPr>
        <p:spPr>
          <a:xfrm flipH="1">
            <a:off x="3074823" y="2156807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5559973-2BA0-44E3-849C-A12D463E94BC}"/>
              </a:ext>
            </a:extLst>
          </p:cNvPr>
          <p:cNvSpPr/>
          <p:nvPr/>
        </p:nvSpPr>
        <p:spPr>
          <a:xfrm>
            <a:off x="6684354" y="2413307"/>
            <a:ext cx="2004398" cy="1457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COUNT_CLICK : </a:t>
            </a:r>
            <a:r>
              <a:rPr lang="ko-KR" altLang="ko-KR" sz="800" dirty="0">
                <a:solidFill>
                  <a:schemeClr val="tx1"/>
                </a:solidFill>
              </a:rPr>
              <a:t>조회수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DATE_REG : </a:t>
            </a:r>
            <a:r>
              <a:rPr lang="ko-KR" altLang="ko-KR" sz="800" dirty="0">
                <a:solidFill>
                  <a:schemeClr val="tx1"/>
                </a:solidFill>
              </a:rPr>
              <a:t>등록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FILE_EXIST_FLAG : </a:t>
            </a:r>
            <a:r>
              <a:rPr lang="ko-KR" altLang="ko-KR" sz="800" dirty="0">
                <a:solidFill>
                  <a:schemeClr val="tx1"/>
                </a:solidFill>
              </a:rPr>
              <a:t>첨부파일 존재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IX_KMMITN_MODULEINFO : </a:t>
            </a:r>
            <a:r>
              <a:rPr lang="ko-KR" altLang="ko-KR" sz="800" dirty="0" err="1">
                <a:solidFill>
                  <a:schemeClr val="tx1"/>
                </a:solidFill>
              </a:rPr>
              <a:t>인식모듈</a:t>
            </a:r>
            <a:r>
              <a:rPr lang="ko-KR" altLang="ko-KR" sz="800" dirty="0">
                <a:solidFill>
                  <a:schemeClr val="tx1"/>
                </a:solidFill>
              </a:rPr>
              <a:t> 인덱스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MODULE_NAME : </a:t>
            </a:r>
            <a:r>
              <a:rPr lang="ko-KR" altLang="ko-KR" sz="800" dirty="0" err="1">
                <a:solidFill>
                  <a:schemeClr val="tx1"/>
                </a:solidFill>
              </a:rPr>
              <a:t>모듈명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TIME_REG : </a:t>
            </a:r>
            <a:r>
              <a:rPr lang="ko-KR" altLang="ko-KR" sz="800" dirty="0">
                <a:solidFill>
                  <a:schemeClr val="tx1"/>
                </a:solidFill>
              </a:rPr>
              <a:t>등록 시간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TOTAL : </a:t>
            </a:r>
            <a:r>
              <a:rPr lang="ko-KR" altLang="ko-KR" sz="800" dirty="0">
                <a:solidFill>
                  <a:schemeClr val="tx1"/>
                </a:solidFill>
              </a:rPr>
              <a:t>총 개수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USER_NAME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VERSION : </a:t>
            </a:r>
            <a:r>
              <a:rPr lang="ko-KR" altLang="ko-KR" sz="800" dirty="0">
                <a:solidFill>
                  <a:schemeClr val="tx1"/>
                </a:solidFill>
              </a:rPr>
              <a:t>버전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5A1BE7-20CD-4348-B4EB-7505D30F9419}"/>
              </a:ext>
            </a:extLst>
          </p:cNvPr>
          <p:cNvCxnSpPr/>
          <p:nvPr/>
        </p:nvCxnSpPr>
        <p:spPr>
          <a:xfrm>
            <a:off x="3078364" y="4649972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B308CE-404E-4268-81F9-A0EEC4CE5E93}"/>
              </a:ext>
            </a:extLst>
          </p:cNvPr>
          <p:cNvSpPr/>
          <p:nvPr/>
        </p:nvSpPr>
        <p:spPr>
          <a:xfrm>
            <a:off x="3179561" y="4769264"/>
            <a:ext cx="5887792" cy="20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get_module_list</a:t>
            </a:r>
            <a:r>
              <a:rPr lang="en-US" altLang="ko-KR" sz="800" dirty="0">
                <a:solidFill>
                  <a:schemeClr val="tx1"/>
                </a:solidFill>
              </a:rPr>
              <a:t>/&lt;key&gt;/&lt;</a:t>
            </a:r>
            <a:r>
              <a:rPr lang="en-US" altLang="ko-KR" sz="800" dirty="0" err="1">
                <a:solidFill>
                  <a:schemeClr val="tx1"/>
                </a:solidFill>
              </a:rPr>
              <a:t>module_name</a:t>
            </a:r>
            <a:r>
              <a:rPr lang="en-US" altLang="ko-KR" sz="800" dirty="0">
                <a:solidFill>
                  <a:schemeClr val="tx1"/>
                </a:solidFill>
              </a:rPr>
              <a:t>&gt;/&lt;author&gt;/&lt;version&gt;/&lt;memo&gt;/&lt;</a:t>
            </a:r>
            <a:r>
              <a:rPr lang="en-US" altLang="ko-KR" sz="800" dirty="0" err="1">
                <a:solidFill>
                  <a:schemeClr val="tx1"/>
                </a:solidFill>
              </a:rPr>
              <a:t>start_date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end_date</a:t>
            </a:r>
            <a:r>
              <a:rPr lang="en-US" altLang="ko-KR" sz="800" dirty="0">
                <a:solidFill>
                  <a:schemeClr val="tx1"/>
                </a:solidFill>
              </a:rPr>
              <a:t>&gt;/&lt;page&gt;/&lt;count&gt;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2252C2-74D2-4A5E-BB36-84B9ECA35E21}"/>
              </a:ext>
            </a:extLst>
          </p:cNvPr>
          <p:cNvCxnSpPr/>
          <p:nvPr/>
        </p:nvCxnSpPr>
        <p:spPr>
          <a:xfrm flipH="1">
            <a:off x="3078364" y="5105570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734ADF-73E8-4C43-AD69-FE4E89B9F84A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240764" y="1708786"/>
            <a:ext cx="573250" cy="60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7DA61D-FE1C-404F-8E4A-C9782CC2A5A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708064" y="2171162"/>
            <a:ext cx="1978489" cy="24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759E96-8944-4C3E-B687-81CA76473674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5240764" y="4369127"/>
            <a:ext cx="566112" cy="28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B3581F-C923-4AF9-ADDA-AB05D41CBF8D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5715202" y="3870434"/>
            <a:ext cx="1971351" cy="123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왼쪽으로 구부러짐 49">
            <a:extLst>
              <a:ext uri="{FF2B5EF4-FFF2-40B4-BE49-F238E27FC236}">
                <a16:creationId xmlns:a16="http://schemas.microsoft.com/office/drawing/2014/main" id="{0727D6BB-E15C-4A7C-AD7A-55AECF60DF80}"/>
              </a:ext>
            </a:extLst>
          </p:cNvPr>
          <p:cNvSpPr/>
          <p:nvPr/>
        </p:nvSpPr>
        <p:spPr>
          <a:xfrm>
            <a:off x="9184121" y="479883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43DA67-0061-4236-9258-DADE51979B3F}"/>
              </a:ext>
            </a:extLst>
          </p:cNvPr>
          <p:cNvCxnSpPr>
            <a:cxnSpLocks/>
            <a:stCxn id="50" idx="4"/>
            <a:endCxn id="90" idx="1"/>
          </p:cNvCxnSpPr>
          <p:nvPr/>
        </p:nvCxnSpPr>
        <p:spPr>
          <a:xfrm flipV="1">
            <a:off x="9377254" y="3179098"/>
            <a:ext cx="609729" cy="1721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화살표: 오른쪽으로 구부러짐 55">
            <a:extLst>
              <a:ext uri="{FF2B5EF4-FFF2-40B4-BE49-F238E27FC236}">
                <a16:creationId xmlns:a16="http://schemas.microsoft.com/office/drawing/2014/main" id="{E342EDA8-1BB4-44C3-8D39-EFCF5FAAC06F}"/>
              </a:ext>
            </a:extLst>
          </p:cNvPr>
          <p:cNvSpPr/>
          <p:nvPr/>
        </p:nvSpPr>
        <p:spPr>
          <a:xfrm>
            <a:off x="2765091" y="272548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46F236-8F53-46CE-9D3C-FC053789C6AE}"/>
              </a:ext>
            </a:extLst>
          </p:cNvPr>
          <p:cNvSpPr/>
          <p:nvPr/>
        </p:nvSpPr>
        <p:spPr>
          <a:xfrm>
            <a:off x="1018220" y="2697170"/>
            <a:ext cx="1619128" cy="408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등록일 입력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7FD7F90-A3E4-42C5-BCCC-7AA95E1CD3E4}"/>
              </a:ext>
            </a:extLst>
          </p:cNvPr>
          <p:cNvCxnSpPr>
            <a:cxnSpLocks/>
            <a:stCxn id="56" idx="0"/>
            <a:endCxn id="57" idx="3"/>
          </p:cNvCxnSpPr>
          <p:nvPr/>
        </p:nvCxnSpPr>
        <p:spPr>
          <a:xfrm flipH="1">
            <a:off x="2637348" y="2826142"/>
            <a:ext cx="127743" cy="75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0466EF2-7DE5-4B9F-9DC3-C79AFCBF03A8}"/>
              </a:ext>
            </a:extLst>
          </p:cNvPr>
          <p:cNvCxnSpPr>
            <a:cxnSpLocks/>
            <a:stCxn id="54" idx="1"/>
            <a:endCxn id="61" idx="3"/>
          </p:cNvCxnSpPr>
          <p:nvPr/>
        </p:nvCxnSpPr>
        <p:spPr>
          <a:xfrm flipH="1">
            <a:off x="2855348" y="3340262"/>
            <a:ext cx="320925" cy="230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화살표: 오른쪽으로 구부러짐 57">
            <a:extLst>
              <a:ext uri="{FF2B5EF4-FFF2-40B4-BE49-F238E27FC236}">
                <a16:creationId xmlns:a16="http://schemas.microsoft.com/office/drawing/2014/main" id="{F3C017D2-8783-4B86-93C6-0BE6C2B0EC0F}"/>
              </a:ext>
            </a:extLst>
          </p:cNvPr>
          <p:cNvSpPr/>
          <p:nvPr/>
        </p:nvSpPr>
        <p:spPr>
          <a:xfrm>
            <a:off x="2831684" y="5221020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20E4C4-7329-44F3-99F7-8AB448713918}"/>
              </a:ext>
            </a:extLst>
          </p:cNvPr>
          <p:cNvSpPr/>
          <p:nvPr/>
        </p:nvSpPr>
        <p:spPr>
          <a:xfrm>
            <a:off x="545615" y="4986271"/>
            <a:ext cx="2005944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검색한 </a:t>
            </a:r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파일유무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작성일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조회 수 리스트에 표출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4C70722-CCC7-4849-BC1B-6915D3729C81}"/>
              </a:ext>
            </a:extLst>
          </p:cNvPr>
          <p:cNvCxnSpPr>
            <a:cxnSpLocks/>
            <a:stCxn id="58" idx="0"/>
            <a:endCxn id="59" idx="3"/>
          </p:cNvCxnSpPr>
          <p:nvPr/>
        </p:nvCxnSpPr>
        <p:spPr>
          <a:xfrm flipH="1" flipV="1">
            <a:off x="2551559" y="5203599"/>
            <a:ext cx="280125" cy="118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화살표: 오른쪽으로 구부러짐 63">
            <a:extLst>
              <a:ext uri="{FF2B5EF4-FFF2-40B4-BE49-F238E27FC236}">
                <a16:creationId xmlns:a16="http://schemas.microsoft.com/office/drawing/2014/main" id="{3354BDAD-174B-40EE-B016-2D3DCCD4CF2D}"/>
              </a:ext>
            </a:extLst>
          </p:cNvPr>
          <p:cNvSpPr/>
          <p:nvPr/>
        </p:nvSpPr>
        <p:spPr>
          <a:xfrm>
            <a:off x="2831684" y="5533380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7F9BE2-BC3D-4002-BADC-AAB6BB652E1B}"/>
              </a:ext>
            </a:extLst>
          </p:cNvPr>
          <p:cNvSpPr/>
          <p:nvPr/>
        </p:nvSpPr>
        <p:spPr>
          <a:xfrm>
            <a:off x="559434" y="5516412"/>
            <a:ext cx="1992126" cy="20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리스트에서 상세히 보고싶은 정보 클릭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76B0E76-1BC7-4E3C-9BE7-CD977236736A}"/>
              </a:ext>
            </a:extLst>
          </p:cNvPr>
          <p:cNvCxnSpPr>
            <a:cxnSpLocks/>
            <a:stCxn id="64" idx="0"/>
            <a:endCxn id="67" idx="3"/>
          </p:cNvCxnSpPr>
          <p:nvPr/>
        </p:nvCxnSpPr>
        <p:spPr>
          <a:xfrm flipH="1" flipV="1">
            <a:off x="2551560" y="5618780"/>
            <a:ext cx="280124" cy="1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화살표: 왼쪽으로 구부러짐 70">
            <a:extLst>
              <a:ext uri="{FF2B5EF4-FFF2-40B4-BE49-F238E27FC236}">
                <a16:creationId xmlns:a16="http://schemas.microsoft.com/office/drawing/2014/main" id="{E0798E1A-8C9A-4173-8F40-DD72A01C79E0}"/>
              </a:ext>
            </a:extLst>
          </p:cNvPr>
          <p:cNvSpPr/>
          <p:nvPr/>
        </p:nvSpPr>
        <p:spPr>
          <a:xfrm>
            <a:off x="3186636" y="5842533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85C63A1-05E6-4590-9C9C-7807A07FF79F}"/>
              </a:ext>
            </a:extLst>
          </p:cNvPr>
          <p:cNvSpPr/>
          <p:nvPr/>
        </p:nvSpPr>
        <p:spPr>
          <a:xfrm>
            <a:off x="3496252" y="5827788"/>
            <a:ext cx="1667504" cy="202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모듈 상세 정보 페이지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F0D6C43-FF43-4E1A-B313-A0EF4D665EEE}"/>
              </a:ext>
            </a:extLst>
          </p:cNvPr>
          <p:cNvCxnSpPr>
            <a:cxnSpLocks/>
          </p:cNvCxnSpPr>
          <p:nvPr/>
        </p:nvCxnSpPr>
        <p:spPr>
          <a:xfrm flipV="1">
            <a:off x="3379769" y="5918608"/>
            <a:ext cx="116483" cy="2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59678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인식모듈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상세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54049"/>
              </p:ext>
            </p:extLst>
          </p:nvPr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074823" y="1488558"/>
            <a:ext cx="0" cy="393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>
            <a:off x="9117179" y="1488558"/>
            <a:ext cx="0" cy="393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으로 구부러짐 52">
            <a:extLst>
              <a:ext uri="{FF2B5EF4-FFF2-40B4-BE49-F238E27FC236}">
                <a16:creationId xmlns:a16="http://schemas.microsoft.com/office/drawing/2014/main" id="{1303918B-C727-4B91-ADAE-2FEEF1CB96BF}"/>
              </a:ext>
            </a:extLst>
          </p:cNvPr>
          <p:cNvSpPr/>
          <p:nvPr/>
        </p:nvSpPr>
        <p:spPr>
          <a:xfrm>
            <a:off x="2772179" y="291332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1BF5A4-468B-48A3-A894-335754E08F8E}"/>
              </a:ext>
            </a:extLst>
          </p:cNvPr>
          <p:cNvSpPr/>
          <p:nvPr/>
        </p:nvSpPr>
        <p:spPr>
          <a:xfrm>
            <a:off x="531418" y="2624634"/>
            <a:ext cx="2033545" cy="572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조회수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작성일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파일명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파일 용량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파일 다운로드 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 상세 표에 표출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D9E50D4-F292-4473-A76E-0BD2E40EA5B6}"/>
              </a:ext>
            </a:extLst>
          </p:cNvPr>
          <p:cNvCxnSpPr>
            <a:cxnSpLocks/>
            <a:stCxn id="53" idx="0"/>
            <a:endCxn id="60" idx="3"/>
          </p:cNvCxnSpPr>
          <p:nvPr/>
        </p:nvCxnSpPr>
        <p:spPr>
          <a:xfrm flipH="1" flipV="1">
            <a:off x="2564963" y="2911082"/>
            <a:ext cx="207216" cy="10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화살표: 오른쪽으로 구부러짐 68">
            <a:extLst>
              <a:ext uri="{FF2B5EF4-FFF2-40B4-BE49-F238E27FC236}">
                <a16:creationId xmlns:a16="http://schemas.microsoft.com/office/drawing/2014/main" id="{780BC717-D660-4440-91D0-F925A50696C1}"/>
              </a:ext>
            </a:extLst>
          </p:cNvPr>
          <p:cNvSpPr/>
          <p:nvPr/>
        </p:nvSpPr>
        <p:spPr>
          <a:xfrm>
            <a:off x="2786351" y="3384699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53D4A1-16BD-4293-BF9A-92AB3B433A67}"/>
              </a:ext>
            </a:extLst>
          </p:cNvPr>
          <p:cNvSpPr/>
          <p:nvPr/>
        </p:nvSpPr>
        <p:spPr>
          <a:xfrm>
            <a:off x="647991" y="3441976"/>
            <a:ext cx="1900134" cy="22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탈퇴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목록 버튼 클릭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B0453A-8FB2-4A42-B5DC-580AF095D40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H="1">
            <a:off x="2548125" y="3485359"/>
            <a:ext cx="238226" cy="70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A7C8E18-1D97-4E9C-A15C-A8EC8E530862}"/>
              </a:ext>
            </a:extLst>
          </p:cNvPr>
          <p:cNvCxnSpPr/>
          <p:nvPr/>
        </p:nvCxnSpPr>
        <p:spPr>
          <a:xfrm>
            <a:off x="3074823" y="2169036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4D2F75-07C8-43D0-AC4A-8302FF216788}"/>
              </a:ext>
            </a:extLst>
          </p:cNvPr>
          <p:cNvSpPr/>
          <p:nvPr/>
        </p:nvSpPr>
        <p:spPr>
          <a:xfrm>
            <a:off x="3176021" y="2288327"/>
            <a:ext cx="5266226" cy="2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get_module_info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&gt;/LGMOD0001/&lt;</a:t>
            </a:r>
            <a:r>
              <a:rPr lang="en-US" altLang="ko-KR" sz="800" dirty="0" err="1">
                <a:solidFill>
                  <a:schemeClr val="tx1"/>
                </a:solidFill>
              </a:rPr>
              <a:t>module_index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758DF6-F60B-4AF9-940E-EAC09B43423A}"/>
              </a:ext>
            </a:extLst>
          </p:cNvPr>
          <p:cNvSpPr/>
          <p:nvPr/>
        </p:nvSpPr>
        <p:spPr>
          <a:xfrm>
            <a:off x="4863106" y="1224640"/>
            <a:ext cx="2292683" cy="598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get_module_info_request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요청코드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get_module_info_module_index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모듈 인덱스</a:t>
            </a:r>
          </a:p>
        </p:txBody>
      </p: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31281317-6665-480E-8016-A5CD55C06DD9}"/>
              </a:ext>
            </a:extLst>
          </p:cNvPr>
          <p:cNvSpPr/>
          <p:nvPr/>
        </p:nvSpPr>
        <p:spPr>
          <a:xfrm>
            <a:off x="9183538" y="2310799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D80B79-1833-436C-98BA-7E3BA762B2FA}"/>
              </a:ext>
            </a:extLst>
          </p:cNvPr>
          <p:cNvSpPr/>
          <p:nvPr/>
        </p:nvSpPr>
        <p:spPr>
          <a:xfrm>
            <a:off x="10055287" y="2408848"/>
            <a:ext cx="1605295" cy="114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작성자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요청에 따라 필요 권한 설정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26758F5-CFE9-4727-8E31-2E126CC9E68E}"/>
              </a:ext>
            </a:extLst>
          </p:cNvPr>
          <p:cNvCxnSpPr>
            <a:cxnSpLocks/>
            <a:stCxn id="80" idx="4"/>
            <a:endCxn id="90" idx="1"/>
          </p:cNvCxnSpPr>
          <p:nvPr/>
        </p:nvCxnSpPr>
        <p:spPr>
          <a:xfrm>
            <a:off x="9376671" y="2412862"/>
            <a:ext cx="678616" cy="56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3BAC3E-B61F-429E-925E-C2639ECE0B9A}"/>
              </a:ext>
            </a:extLst>
          </p:cNvPr>
          <p:cNvCxnSpPr/>
          <p:nvPr/>
        </p:nvCxnSpPr>
        <p:spPr>
          <a:xfrm flipH="1">
            <a:off x="3074823" y="2624634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5559973-2BA0-44E3-849C-A12D463E94BC}"/>
              </a:ext>
            </a:extLst>
          </p:cNvPr>
          <p:cNvSpPr/>
          <p:nvPr/>
        </p:nvSpPr>
        <p:spPr>
          <a:xfrm>
            <a:off x="6646154" y="2979657"/>
            <a:ext cx="2314704" cy="229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COUNT_CLICK : </a:t>
            </a:r>
            <a:r>
              <a:rPr lang="ko-KR" altLang="ko-KR" sz="800" dirty="0">
                <a:solidFill>
                  <a:schemeClr val="tx1"/>
                </a:solidFill>
              </a:rPr>
              <a:t>조회수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COUNT_DOWN : </a:t>
            </a:r>
            <a:r>
              <a:rPr lang="ko-KR" altLang="ko-KR" sz="800" dirty="0">
                <a:solidFill>
                  <a:schemeClr val="tx1"/>
                </a:solidFill>
              </a:rPr>
              <a:t>다운로드 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DATE_REG : </a:t>
            </a:r>
            <a:r>
              <a:rPr lang="ko-KR" altLang="ko-KR" sz="800" dirty="0">
                <a:solidFill>
                  <a:schemeClr val="tx1"/>
                </a:solidFill>
              </a:rPr>
              <a:t>등록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FILE_EXIST_FLAG : </a:t>
            </a:r>
            <a:r>
              <a:rPr lang="ko-KR" altLang="ko-KR" sz="800" dirty="0">
                <a:solidFill>
                  <a:schemeClr val="tx1"/>
                </a:solidFill>
              </a:rPr>
              <a:t>첨부파일 존재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FILE_NAME : </a:t>
            </a:r>
            <a:r>
              <a:rPr lang="ko-KR" altLang="ko-KR" sz="800" dirty="0">
                <a:solidFill>
                  <a:schemeClr val="tx1"/>
                </a:solidFill>
              </a:rPr>
              <a:t>변경 된 첨부파일명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FILE_NAME_ORI : </a:t>
            </a:r>
            <a:r>
              <a:rPr lang="ko-KR" altLang="ko-KR" sz="800" dirty="0">
                <a:solidFill>
                  <a:schemeClr val="tx1"/>
                </a:solidFill>
              </a:rPr>
              <a:t>변경 전 첨부파일명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FILE_PATH : </a:t>
            </a:r>
            <a:r>
              <a:rPr lang="ko-KR" altLang="ko-KR" sz="800" dirty="0">
                <a:solidFill>
                  <a:schemeClr val="tx1"/>
                </a:solidFill>
              </a:rPr>
              <a:t>첨부파일 저장 경로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FILE_SIZE : </a:t>
            </a:r>
            <a:r>
              <a:rPr lang="ko-KR" altLang="ko-KR" sz="800" dirty="0">
                <a:solidFill>
                  <a:schemeClr val="tx1"/>
                </a:solidFill>
              </a:rPr>
              <a:t>첨부파일 크기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IX_KMMITN_MODULEINFO : </a:t>
            </a:r>
            <a:r>
              <a:rPr lang="ko-KR" altLang="ko-KR" sz="800" dirty="0" err="1">
                <a:solidFill>
                  <a:schemeClr val="tx1"/>
                </a:solidFill>
              </a:rPr>
              <a:t>인식모듈</a:t>
            </a:r>
            <a:r>
              <a:rPr lang="ko-KR" altLang="ko-KR" sz="800" dirty="0">
                <a:solidFill>
                  <a:schemeClr val="tx1"/>
                </a:solidFill>
              </a:rPr>
              <a:t> 인덱스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MEMO : </a:t>
            </a:r>
            <a:r>
              <a:rPr lang="ko-KR" altLang="ko-KR" sz="800" dirty="0">
                <a:solidFill>
                  <a:schemeClr val="tx1"/>
                </a:solidFill>
              </a:rPr>
              <a:t>메모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MODULE_NAME : </a:t>
            </a:r>
            <a:r>
              <a:rPr lang="ko-KR" altLang="ko-KR" sz="800" dirty="0" err="1">
                <a:solidFill>
                  <a:schemeClr val="tx1"/>
                </a:solidFill>
              </a:rPr>
              <a:t>모듈명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TIME_REG : </a:t>
            </a:r>
            <a:r>
              <a:rPr lang="ko-KR" altLang="ko-KR" sz="800" dirty="0">
                <a:solidFill>
                  <a:schemeClr val="tx1"/>
                </a:solidFill>
              </a:rPr>
              <a:t>등록 시간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USER_NAME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VERSION : </a:t>
            </a:r>
            <a:r>
              <a:rPr lang="ko-KR" altLang="ko-KR" sz="800" dirty="0">
                <a:solidFill>
                  <a:schemeClr val="tx1"/>
                </a:solidFill>
              </a:rPr>
              <a:t>버전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id_equal_flag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작성자와 </a:t>
            </a:r>
            <a:r>
              <a:rPr lang="en-US" altLang="ko-KR" sz="800" dirty="0">
                <a:solidFill>
                  <a:schemeClr val="tx1"/>
                </a:solidFill>
              </a:rPr>
              <a:t>API</a:t>
            </a:r>
            <a:r>
              <a:rPr lang="ko-KR" altLang="ko-KR" sz="800" dirty="0">
                <a:solidFill>
                  <a:schemeClr val="tx1"/>
                </a:solidFill>
              </a:rPr>
              <a:t>를 요청한 사용자의 이름 동일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result_data_1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D2A3B2F-B3D8-4174-9979-584274021CD0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816272" y="2624634"/>
            <a:ext cx="1987234" cy="3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화살표: 오른쪽으로 구부러짐 39">
            <a:extLst>
              <a:ext uri="{FF2B5EF4-FFF2-40B4-BE49-F238E27FC236}">
                <a16:creationId xmlns:a16="http://schemas.microsoft.com/office/drawing/2014/main" id="{98AA9AE3-060B-4F51-84ED-102DE67F4472}"/>
              </a:ext>
            </a:extLst>
          </p:cNvPr>
          <p:cNvSpPr/>
          <p:nvPr/>
        </p:nvSpPr>
        <p:spPr>
          <a:xfrm>
            <a:off x="2789895" y="389861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8DAF74-D0C0-42A5-8010-3A1DF90D70DD}"/>
              </a:ext>
            </a:extLst>
          </p:cNvPr>
          <p:cNvSpPr/>
          <p:nvPr/>
        </p:nvSpPr>
        <p:spPr>
          <a:xfrm>
            <a:off x="647991" y="3898615"/>
            <a:ext cx="1903677" cy="3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탈퇴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목록에 맞는 페이지 이동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07F963B-C8BB-440C-8E31-AC63C8C69481}"/>
              </a:ext>
            </a:extLst>
          </p:cNvPr>
          <p:cNvCxnSpPr>
            <a:cxnSpLocks/>
            <a:stCxn id="40" idx="0"/>
            <a:endCxn id="41" idx="3"/>
          </p:cNvCxnSpPr>
          <p:nvPr/>
        </p:nvCxnSpPr>
        <p:spPr>
          <a:xfrm flipH="1">
            <a:off x="2551668" y="3999274"/>
            <a:ext cx="238227" cy="71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B6745E-0F17-4B33-A516-CD0731A1CC90}"/>
              </a:ext>
            </a:extLst>
          </p:cNvPr>
          <p:cNvCxnSpPr>
            <a:cxnSpLocks/>
          </p:cNvCxnSpPr>
          <p:nvPr/>
        </p:nvCxnSpPr>
        <p:spPr>
          <a:xfrm>
            <a:off x="1286540" y="1626781"/>
            <a:ext cx="1788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DE429-C13C-48E8-9106-35E242463113}"/>
              </a:ext>
            </a:extLst>
          </p:cNvPr>
          <p:cNvSpPr/>
          <p:nvPr/>
        </p:nvSpPr>
        <p:spPr>
          <a:xfrm>
            <a:off x="1204865" y="1394381"/>
            <a:ext cx="1456376" cy="177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조회 페이지 </a:t>
            </a:r>
            <a:r>
              <a:rPr lang="en-US" altLang="ko-KR" sz="800" dirty="0">
                <a:solidFill>
                  <a:schemeClr val="tx1"/>
                </a:solidFill>
              </a:rPr>
              <a:t>index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9736A85-E5D1-4BD7-8391-6B37C9EA3DF5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5816272" y="1823608"/>
            <a:ext cx="193176" cy="34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1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8136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인식모듈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074823" y="1488558"/>
            <a:ext cx="0" cy="3094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>
            <a:off x="9117179" y="1488558"/>
            <a:ext cx="0" cy="3094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A1EE9D-147E-40AD-8F7C-C8DC802CB9B9}"/>
              </a:ext>
            </a:extLst>
          </p:cNvPr>
          <p:cNvCxnSpPr>
            <a:cxnSpLocks/>
          </p:cNvCxnSpPr>
          <p:nvPr/>
        </p:nvCxnSpPr>
        <p:spPr>
          <a:xfrm>
            <a:off x="1286540" y="1626781"/>
            <a:ext cx="1788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933095-6202-4C83-B996-1FDF0A32BD20}"/>
              </a:ext>
            </a:extLst>
          </p:cNvPr>
          <p:cNvSpPr/>
          <p:nvPr/>
        </p:nvSpPr>
        <p:spPr>
          <a:xfrm>
            <a:off x="1204865" y="1394381"/>
            <a:ext cx="1456376" cy="177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상세 페이지</a:t>
            </a:r>
          </a:p>
        </p:txBody>
      </p:sp>
      <p:sp>
        <p:nvSpPr>
          <p:cNvPr id="69" name="화살표: 오른쪽으로 구부러짐 68">
            <a:extLst>
              <a:ext uri="{FF2B5EF4-FFF2-40B4-BE49-F238E27FC236}">
                <a16:creationId xmlns:a16="http://schemas.microsoft.com/office/drawing/2014/main" id="{780BC717-D660-4440-91D0-F925A50696C1}"/>
              </a:ext>
            </a:extLst>
          </p:cNvPr>
          <p:cNvSpPr/>
          <p:nvPr/>
        </p:nvSpPr>
        <p:spPr>
          <a:xfrm>
            <a:off x="2772179" y="268219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53D4A1-16BD-4293-BF9A-92AB3B433A67}"/>
              </a:ext>
            </a:extLst>
          </p:cNvPr>
          <p:cNvSpPr/>
          <p:nvPr/>
        </p:nvSpPr>
        <p:spPr>
          <a:xfrm>
            <a:off x="651534" y="2942287"/>
            <a:ext cx="1900134" cy="513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삭제 여부 </a:t>
            </a:r>
            <a:r>
              <a:rPr lang="ko-KR" altLang="en-US" sz="800" dirty="0" err="1">
                <a:solidFill>
                  <a:schemeClr val="tx1"/>
                </a:solidFill>
              </a:rPr>
              <a:t>알림창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되돌아가기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삭제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B0453A-8FB2-4A42-B5DC-580AF095D40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H="1">
            <a:off x="2551668" y="2782852"/>
            <a:ext cx="220511" cy="41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A7C8E18-1D97-4E9C-A15C-A8EC8E530862}"/>
              </a:ext>
            </a:extLst>
          </p:cNvPr>
          <p:cNvCxnSpPr/>
          <p:nvPr/>
        </p:nvCxnSpPr>
        <p:spPr>
          <a:xfrm>
            <a:off x="3074823" y="3157872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4D2F75-07C8-43D0-AC4A-8302FF216788}"/>
              </a:ext>
            </a:extLst>
          </p:cNvPr>
          <p:cNvSpPr/>
          <p:nvPr/>
        </p:nvSpPr>
        <p:spPr>
          <a:xfrm>
            <a:off x="3176021" y="3277163"/>
            <a:ext cx="5266226" cy="2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del_module_info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module_index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file_exist_flag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758DF6-F60B-4AF9-940E-EAC09B43423A}"/>
              </a:ext>
            </a:extLst>
          </p:cNvPr>
          <p:cNvSpPr/>
          <p:nvPr/>
        </p:nvSpPr>
        <p:spPr>
          <a:xfrm>
            <a:off x="5426553" y="2009555"/>
            <a:ext cx="2846976" cy="598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del_module_info_user_key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del_module_info_module_index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 err="1">
                <a:solidFill>
                  <a:schemeClr val="tx1"/>
                </a:solidFill>
              </a:rPr>
              <a:t>인식모듈</a:t>
            </a:r>
            <a:r>
              <a:rPr lang="ko-KR" altLang="ko-KR" sz="800" dirty="0">
                <a:solidFill>
                  <a:schemeClr val="tx1"/>
                </a:solidFill>
              </a:rPr>
              <a:t> 인덱스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del_module_info_file_exist_flag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파일 존재 여부 </a:t>
            </a:r>
            <a:r>
              <a:rPr lang="en-US" altLang="ko-KR" sz="800" dirty="0">
                <a:solidFill>
                  <a:schemeClr val="tx1"/>
                </a:solidFill>
              </a:rPr>
              <a:t>-&gt; Y/N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5564C7C-5520-4B17-83B1-D52CBEFC3B4E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5816272" y="2608523"/>
            <a:ext cx="1033769" cy="54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31281317-6665-480E-8016-A5CD55C06DD9}"/>
              </a:ext>
            </a:extLst>
          </p:cNvPr>
          <p:cNvSpPr/>
          <p:nvPr/>
        </p:nvSpPr>
        <p:spPr>
          <a:xfrm>
            <a:off x="9183538" y="3267738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D80B79-1833-436C-98BA-7E3BA762B2FA}"/>
              </a:ext>
            </a:extLst>
          </p:cNvPr>
          <p:cNvSpPr/>
          <p:nvPr/>
        </p:nvSpPr>
        <p:spPr>
          <a:xfrm>
            <a:off x="10055287" y="2706354"/>
            <a:ext cx="1605295" cy="114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작성자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게시글 삭제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첨부파일 삭제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26758F5-CFE9-4727-8E31-2E126CC9E68E}"/>
              </a:ext>
            </a:extLst>
          </p:cNvPr>
          <p:cNvCxnSpPr>
            <a:cxnSpLocks/>
            <a:stCxn id="80" idx="4"/>
            <a:endCxn id="90" idx="1"/>
          </p:cNvCxnSpPr>
          <p:nvPr/>
        </p:nvCxnSpPr>
        <p:spPr>
          <a:xfrm flipV="1">
            <a:off x="9376671" y="3277163"/>
            <a:ext cx="678616" cy="92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3BAC3E-B61F-429E-925E-C2639ECE0B9A}"/>
              </a:ext>
            </a:extLst>
          </p:cNvPr>
          <p:cNvCxnSpPr/>
          <p:nvPr/>
        </p:nvCxnSpPr>
        <p:spPr>
          <a:xfrm flipH="1">
            <a:off x="3074823" y="3613470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5559973-2BA0-44E3-849C-A12D463E94BC}"/>
              </a:ext>
            </a:extLst>
          </p:cNvPr>
          <p:cNvSpPr/>
          <p:nvPr/>
        </p:nvSpPr>
        <p:spPr>
          <a:xfrm>
            <a:off x="6646154" y="3968494"/>
            <a:ext cx="2211523" cy="337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성공 여부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D2A3B2F-B3D8-4174-9979-584274021CD0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816272" y="3613470"/>
            <a:ext cx="1935644" cy="35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화살표: 오른쪽으로 구부러짐 39">
            <a:extLst>
              <a:ext uri="{FF2B5EF4-FFF2-40B4-BE49-F238E27FC236}">
                <a16:creationId xmlns:a16="http://schemas.microsoft.com/office/drawing/2014/main" id="{98AA9AE3-060B-4F51-84ED-102DE67F4472}"/>
              </a:ext>
            </a:extLst>
          </p:cNvPr>
          <p:cNvSpPr/>
          <p:nvPr/>
        </p:nvSpPr>
        <p:spPr>
          <a:xfrm>
            <a:off x="2789895" y="3856086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8DAF74-D0C0-42A5-8010-3A1DF90D70DD}"/>
              </a:ext>
            </a:extLst>
          </p:cNvPr>
          <p:cNvSpPr/>
          <p:nvPr/>
        </p:nvSpPr>
        <p:spPr>
          <a:xfrm>
            <a:off x="1286540" y="3856087"/>
            <a:ext cx="1265129" cy="3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조회 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07F963B-C8BB-440C-8E31-AC63C8C69481}"/>
              </a:ext>
            </a:extLst>
          </p:cNvPr>
          <p:cNvCxnSpPr>
            <a:cxnSpLocks/>
            <a:stCxn id="40" idx="0"/>
            <a:endCxn id="41" idx="3"/>
          </p:cNvCxnSpPr>
          <p:nvPr/>
        </p:nvCxnSpPr>
        <p:spPr>
          <a:xfrm flipH="1">
            <a:off x="2551669" y="3956746"/>
            <a:ext cx="238226" cy="71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화살표: 오른쪽으로 구부러짐 31">
            <a:extLst>
              <a:ext uri="{FF2B5EF4-FFF2-40B4-BE49-F238E27FC236}">
                <a16:creationId xmlns:a16="http://schemas.microsoft.com/office/drawing/2014/main" id="{228A4F04-AB38-4FAC-B770-EA8CD08E0734}"/>
              </a:ext>
            </a:extLst>
          </p:cNvPr>
          <p:cNvSpPr/>
          <p:nvPr/>
        </p:nvSpPr>
        <p:spPr>
          <a:xfrm>
            <a:off x="2775722" y="2005251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73879A-E15E-4714-A1EC-4806FC44EA2E}"/>
              </a:ext>
            </a:extLst>
          </p:cNvPr>
          <p:cNvSpPr/>
          <p:nvPr/>
        </p:nvSpPr>
        <p:spPr>
          <a:xfrm>
            <a:off x="511843" y="1733107"/>
            <a:ext cx="2039825" cy="698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삭제하는 사용자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본인 혹은 삭제 권한 존재</a:t>
            </a:r>
            <a:r>
              <a:rPr lang="en-US" altLang="ko-KR" sz="800" dirty="0">
                <a:solidFill>
                  <a:schemeClr val="tx1"/>
                </a:solidFill>
              </a:rPr>
              <a:t>  X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삭제 버튼표시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본인 혹은 삭제 권한 존재</a:t>
            </a:r>
            <a:r>
              <a:rPr lang="en-US" altLang="ko-KR" sz="800" dirty="0">
                <a:solidFill>
                  <a:schemeClr val="tx1"/>
                </a:solidFill>
              </a:rPr>
              <a:t>  O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삭제 버튼표시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7D87891-2AD1-4B21-A13C-DF087B588C7A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H="1" flipV="1">
            <a:off x="2551668" y="2082540"/>
            <a:ext cx="224054" cy="2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화살표: 왼쪽으로 구부러짐 43">
            <a:extLst>
              <a:ext uri="{FF2B5EF4-FFF2-40B4-BE49-F238E27FC236}">
                <a16:creationId xmlns:a16="http://schemas.microsoft.com/office/drawing/2014/main" id="{00ADC329-FB42-4FEE-B96E-6CD0FA6C9CBE}"/>
              </a:ext>
            </a:extLst>
          </p:cNvPr>
          <p:cNvSpPr/>
          <p:nvPr/>
        </p:nvSpPr>
        <p:spPr>
          <a:xfrm>
            <a:off x="3137349" y="1689287"/>
            <a:ext cx="16766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832656-E968-4988-80CA-1271274072E0}"/>
              </a:ext>
            </a:extLst>
          </p:cNvPr>
          <p:cNvSpPr/>
          <p:nvPr/>
        </p:nvSpPr>
        <p:spPr>
          <a:xfrm>
            <a:off x="3679488" y="1482887"/>
            <a:ext cx="1393590" cy="43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삭제하는 사용자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>
                <a:solidFill>
                  <a:schemeClr val="tx1"/>
                </a:solidFill>
              </a:rPr>
              <a:t>작성자 본인인지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삭제 권한이 있는지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B71B75-A505-4B94-8475-8ADACE8AA204}"/>
              </a:ext>
            </a:extLst>
          </p:cNvPr>
          <p:cNvCxnSpPr>
            <a:cxnSpLocks/>
            <a:stCxn id="44" idx="4"/>
            <a:endCxn id="45" idx="1"/>
          </p:cNvCxnSpPr>
          <p:nvPr/>
        </p:nvCxnSpPr>
        <p:spPr>
          <a:xfrm flipV="1">
            <a:off x="3305012" y="1700221"/>
            <a:ext cx="374476" cy="9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화살표: 오른쪽으로 구부러짐 53">
            <a:extLst>
              <a:ext uri="{FF2B5EF4-FFF2-40B4-BE49-F238E27FC236}">
                <a16:creationId xmlns:a16="http://schemas.microsoft.com/office/drawing/2014/main" id="{AA59BDDB-536C-453E-8A22-59D4879EF345}"/>
              </a:ext>
            </a:extLst>
          </p:cNvPr>
          <p:cNvSpPr/>
          <p:nvPr/>
        </p:nvSpPr>
        <p:spPr>
          <a:xfrm>
            <a:off x="2772179" y="233916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D6BAADB-552A-4A37-8F2F-C1857B645DD3}"/>
              </a:ext>
            </a:extLst>
          </p:cNvPr>
          <p:cNvSpPr/>
          <p:nvPr/>
        </p:nvSpPr>
        <p:spPr>
          <a:xfrm>
            <a:off x="1395596" y="2527078"/>
            <a:ext cx="1065772" cy="25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 버튼 클릭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041FA5E-147B-4C9B-84CB-439A6933C58A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H="1">
            <a:off x="2461368" y="2439827"/>
            <a:ext cx="310811" cy="215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9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71652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14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인식모듈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115642"/>
          <a:ext cx="11576975" cy="5274467"/>
        </p:xfrm>
        <a:graphic>
          <a:graphicData uri="http://schemas.openxmlformats.org/drawingml/2006/table">
            <a:tbl>
              <a:tblPr/>
              <a:tblGrid>
                <a:gridCol w="1157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073719" y="1488558"/>
            <a:ext cx="1104" cy="435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110087" y="1488558"/>
            <a:ext cx="7092" cy="435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84008E5-BDA1-48B8-BE02-A7DD49FD8477}"/>
              </a:ext>
            </a:extLst>
          </p:cNvPr>
          <p:cNvCxnSpPr/>
          <p:nvPr/>
        </p:nvCxnSpPr>
        <p:spPr>
          <a:xfrm>
            <a:off x="3085456" y="2387861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F37490-15E2-4966-955F-49DEE09F361D}"/>
              </a:ext>
            </a:extLst>
          </p:cNvPr>
          <p:cNvSpPr/>
          <p:nvPr/>
        </p:nvSpPr>
        <p:spPr>
          <a:xfrm>
            <a:off x="3231139" y="2576134"/>
            <a:ext cx="5601727" cy="209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get_moduel_info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&gt;/LGMOD0003/&lt;</a:t>
            </a:r>
            <a:r>
              <a:rPr lang="en-US" altLang="ko-KR" sz="800" dirty="0" err="1">
                <a:solidFill>
                  <a:schemeClr val="tx1"/>
                </a:solidFill>
              </a:rPr>
              <a:t>module_index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9823D2-B126-4EC0-B9B9-DF2E2BBCD80D}"/>
              </a:ext>
            </a:extLst>
          </p:cNvPr>
          <p:cNvCxnSpPr/>
          <p:nvPr/>
        </p:nvCxnSpPr>
        <p:spPr>
          <a:xfrm flipH="1">
            <a:off x="3085454" y="2987474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화살표: 왼쪽으로 구부러짐 87">
            <a:extLst>
              <a:ext uri="{FF2B5EF4-FFF2-40B4-BE49-F238E27FC236}">
                <a16:creationId xmlns:a16="http://schemas.microsoft.com/office/drawing/2014/main" id="{6DBAEE68-4995-4F58-B0BE-67125C0083C9}"/>
              </a:ext>
            </a:extLst>
          </p:cNvPr>
          <p:cNvSpPr/>
          <p:nvPr/>
        </p:nvSpPr>
        <p:spPr>
          <a:xfrm>
            <a:off x="9201267" y="2603566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EEE691-B1BC-472B-8458-676CB7BF2864}"/>
              </a:ext>
            </a:extLst>
          </p:cNvPr>
          <p:cNvSpPr/>
          <p:nvPr/>
        </p:nvSpPr>
        <p:spPr>
          <a:xfrm>
            <a:off x="7106326" y="1186054"/>
            <a:ext cx="1462584" cy="110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작성자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요청에 따라 필요 권한 설정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A963482-DC35-4A28-8E1B-B41C8FFEF0F8}"/>
              </a:ext>
            </a:extLst>
          </p:cNvPr>
          <p:cNvCxnSpPr>
            <a:cxnSpLocks/>
            <a:stCxn id="88" idx="4"/>
            <a:endCxn id="89" idx="3"/>
          </p:cNvCxnSpPr>
          <p:nvPr/>
        </p:nvCxnSpPr>
        <p:spPr>
          <a:xfrm flipH="1" flipV="1">
            <a:off x="8568910" y="1738882"/>
            <a:ext cx="825490" cy="96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45F62B-576D-4582-B547-3AB90035D4C5}"/>
              </a:ext>
            </a:extLst>
          </p:cNvPr>
          <p:cNvSpPr/>
          <p:nvPr/>
        </p:nvSpPr>
        <p:spPr>
          <a:xfrm>
            <a:off x="4557360" y="1319073"/>
            <a:ext cx="2271745" cy="787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get_module_info_request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요청코드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get_module_info_module_index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모듈 인덱스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9B86C4-5088-4098-B164-62B96D56A3E7}"/>
              </a:ext>
            </a:extLst>
          </p:cNvPr>
          <p:cNvCxnSpPr>
            <a:cxnSpLocks/>
          </p:cNvCxnSpPr>
          <p:nvPr/>
        </p:nvCxnSpPr>
        <p:spPr>
          <a:xfrm flipV="1">
            <a:off x="5861341" y="2106767"/>
            <a:ext cx="4620" cy="29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F476FE-6FE8-4402-8EF8-0C00B91CE004}"/>
              </a:ext>
            </a:extLst>
          </p:cNvPr>
          <p:cNvSpPr/>
          <p:nvPr/>
        </p:nvSpPr>
        <p:spPr>
          <a:xfrm>
            <a:off x="9720499" y="1571066"/>
            <a:ext cx="2035928" cy="2497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COUNT_CLICK : </a:t>
            </a:r>
            <a:r>
              <a:rPr lang="ko-KR" altLang="ko-KR" sz="800" dirty="0">
                <a:solidFill>
                  <a:schemeClr val="tx1"/>
                </a:solidFill>
              </a:rPr>
              <a:t>조회수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COUNT_DOWN : </a:t>
            </a:r>
            <a:r>
              <a:rPr lang="ko-KR" altLang="ko-KR" sz="800" dirty="0">
                <a:solidFill>
                  <a:schemeClr val="tx1"/>
                </a:solidFill>
              </a:rPr>
              <a:t>다운로드 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DATE_REG : </a:t>
            </a:r>
            <a:r>
              <a:rPr lang="ko-KR" altLang="ko-KR" sz="800" dirty="0">
                <a:solidFill>
                  <a:schemeClr val="tx1"/>
                </a:solidFill>
              </a:rPr>
              <a:t>등록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FILE_EXIST_FLAG : </a:t>
            </a:r>
            <a:r>
              <a:rPr lang="ko-KR" altLang="ko-KR" sz="800" dirty="0">
                <a:solidFill>
                  <a:schemeClr val="tx1"/>
                </a:solidFill>
              </a:rPr>
              <a:t>첨부파일 존재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FILE_NAME : </a:t>
            </a:r>
            <a:r>
              <a:rPr lang="ko-KR" altLang="ko-KR" sz="800" dirty="0">
                <a:solidFill>
                  <a:schemeClr val="tx1"/>
                </a:solidFill>
              </a:rPr>
              <a:t>변경 된 첨부파일명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FILE_NAME_ORI : </a:t>
            </a:r>
            <a:r>
              <a:rPr lang="ko-KR" altLang="ko-KR" sz="800" dirty="0">
                <a:solidFill>
                  <a:schemeClr val="tx1"/>
                </a:solidFill>
              </a:rPr>
              <a:t>변경 전 첨부파일명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FILE_PATH : </a:t>
            </a:r>
            <a:r>
              <a:rPr lang="ko-KR" altLang="ko-KR" sz="800" dirty="0">
                <a:solidFill>
                  <a:schemeClr val="tx1"/>
                </a:solidFill>
              </a:rPr>
              <a:t>첨부파일 저장 경로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FILE_SIZE : </a:t>
            </a:r>
            <a:r>
              <a:rPr lang="ko-KR" altLang="ko-KR" sz="800" dirty="0">
                <a:solidFill>
                  <a:schemeClr val="tx1"/>
                </a:solidFill>
              </a:rPr>
              <a:t>첨부파일 크기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IX_KMMITN_MODULEINFO : </a:t>
            </a:r>
            <a:r>
              <a:rPr lang="ko-KR" altLang="ko-KR" sz="800" dirty="0" err="1">
                <a:solidFill>
                  <a:schemeClr val="tx1"/>
                </a:solidFill>
              </a:rPr>
              <a:t>인식모듈</a:t>
            </a:r>
            <a:r>
              <a:rPr lang="ko-KR" altLang="ko-KR" sz="800" dirty="0">
                <a:solidFill>
                  <a:schemeClr val="tx1"/>
                </a:solidFill>
              </a:rPr>
              <a:t> 인덱스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MEMO : </a:t>
            </a:r>
            <a:r>
              <a:rPr lang="ko-KR" altLang="ko-KR" sz="800" dirty="0">
                <a:solidFill>
                  <a:schemeClr val="tx1"/>
                </a:solidFill>
              </a:rPr>
              <a:t>메모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MODULE_NAME : </a:t>
            </a:r>
            <a:r>
              <a:rPr lang="ko-KR" altLang="ko-KR" sz="800" dirty="0" err="1">
                <a:solidFill>
                  <a:schemeClr val="tx1"/>
                </a:solidFill>
              </a:rPr>
              <a:t>모듈명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TIME_REG : </a:t>
            </a:r>
            <a:r>
              <a:rPr lang="ko-KR" altLang="ko-KR" sz="800" dirty="0">
                <a:solidFill>
                  <a:schemeClr val="tx1"/>
                </a:solidFill>
              </a:rPr>
              <a:t>등록 시간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USER_NAME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VERSION : </a:t>
            </a:r>
            <a:r>
              <a:rPr lang="ko-KR" altLang="ko-KR" sz="800" dirty="0">
                <a:solidFill>
                  <a:schemeClr val="tx1"/>
                </a:solidFill>
              </a:rPr>
              <a:t>버전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id_equal_flag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작성자와 </a:t>
            </a:r>
            <a:r>
              <a:rPr lang="en-US" altLang="ko-KR" sz="800" dirty="0">
                <a:solidFill>
                  <a:schemeClr val="tx1"/>
                </a:solidFill>
              </a:rPr>
              <a:t>API</a:t>
            </a:r>
            <a:r>
              <a:rPr lang="ko-KR" altLang="ko-KR" sz="800" dirty="0">
                <a:solidFill>
                  <a:schemeClr val="tx1"/>
                </a:solidFill>
              </a:rPr>
              <a:t>를 요청한 사용자의 이름 동일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result_data_1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7282DD1-7A47-46CA-99EA-AFD018435A01}"/>
              </a:ext>
            </a:extLst>
          </p:cNvPr>
          <p:cNvCxnSpPr>
            <a:cxnSpLocks/>
          </p:cNvCxnSpPr>
          <p:nvPr/>
        </p:nvCxnSpPr>
        <p:spPr>
          <a:xfrm>
            <a:off x="7767831" y="2996816"/>
            <a:ext cx="1942035" cy="41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화살표: 오른쪽으로 구부러짐 44">
            <a:extLst>
              <a:ext uri="{FF2B5EF4-FFF2-40B4-BE49-F238E27FC236}">
                <a16:creationId xmlns:a16="http://schemas.microsoft.com/office/drawing/2014/main" id="{C50951D7-D646-452D-8DD3-CB54985C3FCD}"/>
              </a:ext>
            </a:extLst>
          </p:cNvPr>
          <p:cNvSpPr/>
          <p:nvPr/>
        </p:nvSpPr>
        <p:spPr>
          <a:xfrm>
            <a:off x="2793445" y="3125970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왼쪽으로 구부러짐 45">
            <a:extLst>
              <a:ext uri="{FF2B5EF4-FFF2-40B4-BE49-F238E27FC236}">
                <a16:creationId xmlns:a16="http://schemas.microsoft.com/office/drawing/2014/main" id="{0DCA1005-ACDC-4E35-9A96-9960A3439749}"/>
              </a:ext>
            </a:extLst>
          </p:cNvPr>
          <p:cNvSpPr/>
          <p:nvPr/>
        </p:nvSpPr>
        <p:spPr>
          <a:xfrm>
            <a:off x="3149256" y="3327985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C43BA5-1A8A-4942-98BF-3E8D49B00BA8}"/>
              </a:ext>
            </a:extLst>
          </p:cNvPr>
          <p:cNvSpPr/>
          <p:nvPr/>
        </p:nvSpPr>
        <p:spPr>
          <a:xfrm>
            <a:off x="765569" y="2785454"/>
            <a:ext cx="1900133" cy="568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조회수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작성일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파일명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파일용량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모듈표에 표출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7ABC69-EF1B-492D-B85D-5EFB48BEA131}"/>
              </a:ext>
            </a:extLst>
          </p:cNvPr>
          <p:cNvSpPr/>
          <p:nvPr/>
        </p:nvSpPr>
        <p:spPr>
          <a:xfrm>
            <a:off x="3550172" y="3125971"/>
            <a:ext cx="1814168" cy="223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작성자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조회수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작성일는 입력 제한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E3E52CA-EC86-490E-8863-04F3714705A4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H="1" flipV="1">
            <a:off x="2665702" y="3069843"/>
            <a:ext cx="127743" cy="156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0203B65-75BE-42C4-B1AD-C35816DE202B}"/>
              </a:ext>
            </a:extLst>
          </p:cNvPr>
          <p:cNvCxnSpPr>
            <a:cxnSpLocks/>
            <a:stCxn id="46" idx="4"/>
            <a:endCxn id="54" idx="1"/>
          </p:cNvCxnSpPr>
          <p:nvPr/>
        </p:nvCxnSpPr>
        <p:spPr>
          <a:xfrm flipV="1">
            <a:off x="3342389" y="3237739"/>
            <a:ext cx="207783" cy="192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F390A7C-7F87-42EE-AC8A-33AB6D8E1381}"/>
              </a:ext>
            </a:extLst>
          </p:cNvPr>
          <p:cNvSpPr/>
          <p:nvPr/>
        </p:nvSpPr>
        <p:spPr>
          <a:xfrm>
            <a:off x="2807617" y="359734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3C40DA-5EA2-42CD-BDF3-864C491C4262}"/>
              </a:ext>
            </a:extLst>
          </p:cNvPr>
          <p:cNvSpPr/>
          <p:nvPr/>
        </p:nvSpPr>
        <p:spPr>
          <a:xfrm>
            <a:off x="867512" y="3430048"/>
            <a:ext cx="1789626" cy="37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파일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 수정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87F8E8F-56C3-4584-B93F-DA410BCB37FE}"/>
              </a:ext>
            </a:extLst>
          </p:cNvPr>
          <p:cNvCxnSpPr>
            <a:cxnSpLocks/>
            <a:stCxn id="60" idx="0"/>
            <a:endCxn id="61" idx="3"/>
          </p:cNvCxnSpPr>
          <p:nvPr/>
        </p:nvCxnSpPr>
        <p:spPr>
          <a:xfrm flipH="1" flipV="1">
            <a:off x="2657138" y="3618991"/>
            <a:ext cx="150479" cy="7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화살표: 왼쪽으로 구부러짐 64">
            <a:extLst>
              <a:ext uri="{FF2B5EF4-FFF2-40B4-BE49-F238E27FC236}">
                <a16:creationId xmlns:a16="http://schemas.microsoft.com/office/drawing/2014/main" id="{168AE67B-0AE0-47D2-90EB-9433B047EB62}"/>
              </a:ext>
            </a:extLst>
          </p:cNvPr>
          <p:cNvSpPr/>
          <p:nvPr/>
        </p:nvSpPr>
        <p:spPr>
          <a:xfrm>
            <a:off x="3152794" y="382063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699664-8521-4F81-9937-03E22FDC6BBF}"/>
              </a:ext>
            </a:extLst>
          </p:cNvPr>
          <p:cNvSpPr/>
          <p:nvPr/>
        </p:nvSpPr>
        <p:spPr>
          <a:xfrm>
            <a:off x="3564364" y="3591995"/>
            <a:ext cx="1691396" cy="776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값 조건확인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 </a:t>
            </a:r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30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자 이하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</a:t>
            </a:r>
            <a:r>
              <a:rPr lang="ko-KR" altLang="en-US" sz="800" dirty="0">
                <a:solidFill>
                  <a:schemeClr val="tx1"/>
                </a:solidFill>
              </a:rPr>
              <a:t> 파일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500MB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이하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3. </a:t>
            </a:r>
            <a:r>
              <a:rPr lang="ko-KR" altLang="en-US" sz="800" dirty="0">
                <a:solidFill>
                  <a:schemeClr val="tx1"/>
                </a:solidFill>
              </a:rPr>
              <a:t>메모 </a:t>
            </a:r>
            <a:r>
              <a:rPr lang="en-US" altLang="ko-KR" sz="800" dirty="0">
                <a:solidFill>
                  <a:schemeClr val="tx1"/>
                </a:solidFill>
              </a:rPr>
              <a:t>300</a:t>
            </a:r>
            <a:r>
              <a:rPr lang="ko-KR" altLang="en-US" sz="800" dirty="0">
                <a:solidFill>
                  <a:schemeClr val="tx1"/>
                </a:solidFill>
              </a:rPr>
              <a:t>자 이하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4. </a:t>
            </a:r>
            <a:r>
              <a:rPr lang="ko-KR" altLang="en-US" sz="800" dirty="0">
                <a:solidFill>
                  <a:schemeClr val="tx1"/>
                </a:solidFill>
              </a:rPr>
              <a:t>기존 파일 삭제 여부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2A499FD-1408-4B8E-BDE9-4D787CD2C305}"/>
              </a:ext>
            </a:extLst>
          </p:cNvPr>
          <p:cNvCxnSpPr>
            <a:cxnSpLocks/>
            <a:stCxn id="65" idx="4"/>
            <a:endCxn id="67" idx="1"/>
          </p:cNvCxnSpPr>
          <p:nvPr/>
        </p:nvCxnSpPr>
        <p:spPr>
          <a:xfrm>
            <a:off x="3345927" y="3922695"/>
            <a:ext cx="218437" cy="5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화살표: 오른쪽으로 구부러짐 69">
            <a:extLst>
              <a:ext uri="{FF2B5EF4-FFF2-40B4-BE49-F238E27FC236}">
                <a16:creationId xmlns:a16="http://schemas.microsoft.com/office/drawing/2014/main" id="{D244EA7A-A940-4AE8-8EEA-60FDCB7DBF03}"/>
              </a:ext>
            </a:extLst>
          </p:cNvPr>
          <p:cNvSpPr/>
          <p:nvPr/>
        </p:nvSpPr>
        <p:spPr>
          <a:xfrm>
            <a:off x="2811159" y="4068728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0BD37E0-8D48-4304-96DE-4B08DDD28713}"/>
              </a:ext>
            </a:extLst>
          </p:cNvPr>
          <p:cNvCxnSpPr>
            <a:cxnSpLocks/>
            <a:stCxn id="70" idx="0"/>
            <a:endCxn id="90" idx="3"/>
          </p:cNvCxnSpPr>
          <p:nvPr/>
        </p:nvCxnSpPr>
        <p:spPr>
          <a:xfrm flipH="1" flipV="1">
            <a:off x="2630766" y="4129880"/>
            <a:ext cx="180393" cy="3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205D68-8858-4EA4-8D5A-B440E8C97B5E}"/>
              </a:ext>
            </a:extLst>
          </p:cNvPr>
          <p:cNvSpPr/>
          <p:nvPr/>
        </p:nvSpPr>
        <p:spPr>
          <a:xfrm>
            <a:off x="983165" y="3912552"/>
            <a:ext cx="1647601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903F19B-E730-41D8-856C-C7193185D71C}"/>
              </a:ext>
            </a:extLst>
          </p:cNvPr>
          <p:cNvCxnSpPr/>
          <p:nvPr/>
        </p:nvCxnSpPr>
        <p:spPr>
          <a:xfrm>
            <a:off x="3067733" y="4656144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F02573-3187-406F-9496-6DA8AFAD591F}"/>
              </a:ext>
            </a:extLst>
          </p:cNvPr>
          <p:cNvSpPr/>
          <p:nvPr/>
        </p:nvSpPr>
        <p:spPr>
          <a:xfrm>
            <a:off x="3080809" y="4844416"/>
            <a:ext cx="6011553" cy="21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set_module_info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module_index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module_name</a:t>
            </a:r>
            <a:r>
              <a:rPr lang="en-US" altLang="ko-KR" sz="800" dirty="0">
                <a:solidFill>
                  <a:schemeClr val="tx1"/>
                </a:solidFill>
              </a:rPr>
              <a:t>&gt;/&lt;version&gt;/memo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657A25-BC87-4CD0-876F-682AF53DDE19}"/>
              </a:ext>
            </a:extLst>
          </p:cNvPr>
          <p:cNvCxnSpPr/>
          <p:nvPr/>
        </p:nvCxnSpPr>
        <p:spPr>
          <a:xfrm flipH="1">
            <a:off x="3067731" y="5255757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화살표: 오른쪽으로 구부러짐 98">
            <a:extLst>
              <a:ext uri="{FF2B5EF4-FFF2-40B4-BE49-F238E27FC236}">
                <a16:creationId xmlns:a16="http://schemas.microsoft.com/office/drawing/2014/main" id="{7F1E67B8-8C9E-43BB-AEDE-A2DB8779E3A9}"/>
              </a:ext>
            </a:extLst>
          </p:cNvPr>
          <p:cNvSpPr/>
          <p:nvPr/>
        </p:nvSpPr>
        <p:spPr>
          <a:xfrm>
            <a:off x="2782804" y="533755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6945B0B-93A8-4E90-9905-521D1AB12939}"/>
              </a:ext>
            </a:extLst>
          </p:cNvPr>
          <p:cNvCxnSpPr>
            <a:cxnSpLocks/>
            <a:stCxn id="99" idx="0"/>
            <a:endCxn id="102" idx="3"/>
          </p:cNvCxnSpPr>
          <p:nvPr/>
        </p:nvCxnSpPr>
        <p:spPr>
          <a:xfrm flipH="1" flipV="1">
            <a:off x="2602411" y="5407508"/>
            <a:ext cx="180393" cy="3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2056B1-1214-42A1-85CC-9AC45B76E9D1}"/>
              </a:ext>
            </a:extLst>
          </p:cNvPr>
          <p:cNvSpPr/>
          <p:nvPr/>
        </p:nvSpPr>
        <p:spPr>
          <a:xfrm>
            <a:off x="1388857" y="5255756"/>
            <a:ext cx="1213554" cy="303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조회페이지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4" name="화살표: 왼쪽으로 구부러짐 103">
            <a:extLst>
              <a:ext uri="{FF2B5EF4-FFF2-40B4-BE49-F238E27FC236}">
                <a16:creationId xmlns:a16="http://schemas.microsoft.com/office/drawing/2014/main" id="{205128A0-7F9F-4CAD-89C9-851F6019FD8E}"/>
              </a:ext>
            </a:extLst>
          </p:cNvPr>
          <p:cNvSpPr/>
          <p:nvPr/>
        </p:nvSpPr>
        <p:spPr>
          <a:xfrm>
            <a:off x="9215442" y="4882478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4EEB2A-B1EB-491A-A225-65E0C91A59F5}"/>
              </a:ext>
            </a:extLst>
          </p:cNvPr>
          <p:cNvSpPr/>
          <p:nvPr/>
        </p:nvSpPr>
        <p:spPr>
          <a:xfrm>
            <a:off x="9938683" y="4844417"/>
            <a:ext cx="1459478" cy="100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작성자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정보수정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996639A-A0C5-42FA-A56A-EB3BE71BA15F}"/>
              </a:ext>
            </a:extLst>
          </p:cNvPr>
          <p:cNvCxnSpPr>
            <a:cxnSpLocks/>
            <a:stCxn id="104" idx="4"/>
            <a:endCxn id="105" idx="1"/>
          </p:cNvCxnSpPr>
          <p:nvPr/>
        </p:nvCxnSpPr>
        <p:spPr>
          <a:xfrm>
            <a:off x="9408575" y="4984541"/>
            <a:ext cx="530108" cy="361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3A116A7-3A52-4B96-B7CB-8464CF9341ED}"/>
              </a:ext>
            </a:extLst>
          </p:cNvPr>
          <p:cNvSpPr/>
          <p:nvPr/>
        </p:nvSpPr>
        <p:spPr>
          <a:xfrm>
            <a:off x="5432356" y="3082933"/>
            <a:ext cx="2335475" cy="1420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</a:t>
            </a:r>
            <a:r>
              <a:rPr lang="en-US" altLang="ko-KR" sz="800" dirty="0">
                <a:solidFill>
                  <a:schemeClr val="tx1"/>
                </a:solidFill>
              </a:rPr>
              <a:t> 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set_user_info_request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요청코드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set_user_info_user_pw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pw </a:t>
            </a:r>
            <a:r>
              <a:rPr lang="en-US" altLang="ko-KR" sz="800" dirty="0" err="1">
                <a:solidFill>
                  <a:schemeClr val="tx1"/>
                </a:solidFill>
              </a:rPr>
              <a:t>set_user_info_user_name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자기 정보 수정일 경우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set_user_info_company_name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set_user_info_department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부서명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set_user_info_position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직급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set_user_info_phone_number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전화번호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set_user_info_email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이메일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95E4A95-6347-43DA-B84D-2297D63DE2B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7767831" y="3793144"/>
            <a:ext cx="592689" cy="8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348BF0-9952-4B7A-868B-1463C9FFB779}"/>
              </a:ext>
            </a:extLst>
          </p:cNvPr>
          <p:cNvSpPr/>
          <p:nvPr/>
        </p:nvSpPr>
        <p:spPr>
          <a:xfrm>
            <a:off x="6684197" y="5382460"/>
            <a:ext cx="2035928" cy="327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성공 여부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7814B21-5BA0-48F1-8B84-BDC7640DDD90}"/>
              </a:ext>
            </a:extLst>
          </p:cNvPr>
          <p:cNvCxnSpPr>
            <a:endCxn id="109" idx="1"/>
          </p:cNvCxnSpPr>
          <p:nvPr/>
        </p:nvCxnSpPr>
        <p:spPr>
          <a:xfrm>
            <a:off x="5583379" y="5254424"/>
            <a:ext cx="1100818" cy="29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화살표: 오른쪽으로 구부러짐 61">
            <a:extLst>
              <a:ext uri="{FF2B5EF4-FFF2-40B4-BE49-F238E27FC236}">
                <a16:creationId xmlns:a16="http://schemas.microsoft.com/office/drawing/2014/main" id="{00986D82-1CB8-4401-BEA3-30BB5FC24560}"/>
              </a:ext>
            </a:extLst>
          </p:cNvPr>
          <p:cNvSpPr/>
          <p:nvPr/>
        </p:nvSpPr>
        <p:spPr>
          <a:xfrm>
            <a:off x="2804078" y="4401469"/>
            <a:ext cx="215570" cy="21747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3CA6782-8D43-4263-ACE4-A043A0E9DEAB}"/>
              </a:ext>
            </a:extLst>
          </p:cNvPr>
          <p:cNvCxnSpPr>
            <a:cxnSpLocks/>
            <a:stCxn id="62" idx="0"/>
            <a:endCxn id="66" idx="3"/>
          </p:cNvCxnSpPr>
          <p:nvPr/>
        </p:nvCxnSpPr>
        <p:spPr>
          <a:xfrm flipH="1">
            <a:off x="2526857" y="4496732"/>
            <a:ext cx="277221" cy="21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F4A218-86C3-4562-8C1C-7B9E91D13663}"/>
              </a:ext>
            </a:extLst>
          </p:cNvPr>
          <p:cNvSpPr/>
          <p:nvPr/>
        </p:nvSpPr>
        <p:spPr>
          <a:xfrm>
            <a:off x="814748" y="4560790"/>
            <a:ext cx="1712109" cy="303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파일 업로드 진행률 </a:t>
            </a:r>
            <a:r>
              <a:rPr lang="ko-KR" altLang="en-US" sz="800">
                <a:solidFill>
                  <a:schemeClr val="tx1"/>
                </a:solidFill>
              </a:rPr>
              <a:t>화면에 표출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9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82440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15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인식모듈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45710"/>
              </p:ext>
            </p:extLst>
          </p:nvPr>
        </p:nvGraphicFramePr>
        <p:xfrm>
          <a:off x="333375" y="1115642"/>
          <a:ext cx="11576975" cy="5274467"/>
        </p:xfrm>
        <a:graphic>
          <a:graphicData uri="http://schemas.openxmlformats.org/drawingml/2006/table">
            <a:tbl>
              <a:tblPr/>
              <a:tblGrid>
                <a:gridCol w="1157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073719" y="1488558"/>
            <a:ext cx="1104" cy="435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110087" y="1488558"/>
            <a:ext cx="7092" cy="435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른쪽으로 구부러짐 44">
            <a:extLst>
              <a:ext uri="{FF2B5EF4-FFF2-40B4-BE49-F238E27FC236}">
                <a16:creationId xmlns:a16="http://schemas.microsoft.com/office/drawing/2014/main" id="{C50951D7-D646-452D-8DD3-CB54985C3FCD}"/>
              </a:ext>
            </a:extLst>
          </p:cNvPr>
          <p:cNvSpPr/>
          <p:nvPr/>
        </p:nvSpPr>
        <p:spPr>
          <a:xfrm>
            <a:off x="2793445" y="189259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왼쪽으로 구부러짐 45">
            <a:extLst>
              <a:ext uri="{FF2B5EF4-FFF2-40B4-BE49-F238E27FC236}">
                <a16:creationId xmlns:a16="http://schemas.microsoft.com/office/drawing/2014/main" id="{0DCA1005-ACDC-4E35-9A96-9960A3439749}"/>
              </a:ext>
            </a:extLst>
          </p:cNvPr>
          <p:cNvSpPr/>
          <p:nvPr/>
        </p:nvSpPr>
        <p:spPr>
          <a:xfrm>
            <a:off x="3149256" y="2094609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C43BA5-1A8A-4942-98BF-3E8D49B00BA8}"/>
              </a:ext>
            </a:extLst>
          </p:cNvPr>
          <p:cNvSpPr/>
          <p:nvPr/>
        </p:nvSpPr>
        <p:spPr>
          <a:xfrm>
            <a:off x="1335088" y="1592184"/>
            <a:ext cx="1330614" cy="401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 입력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파일 첨부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7ABC69-EF1B-492D-B85D-5EFB48BEA131}"/>
              </a:ext>
            </a:extLst>
          </p:cNvPr>
          <p:cNvSpPr/>
          <p:nvPr/>
        </p:nvSpPr>
        <p:spPr>
          <a:xfrm>
            <a:off x="3550172" y="1759007"/>
            <a:ext cx="2396958" cy="329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파일을 첨부하면 파일명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용량을 화면에 표출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E3E52CA-EC86-490E-8863-04F3714705A4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H="1" flipV="1">
            <a:off x="2665702" y="1793168"/>
            <a:ext cx="127743" cy="200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0203B65-75BE-42C4-B1AD-C35816DE202B}"/>
              </a:ext>
            </a:extLst>
          </p:cNvPr>
          <p:cNvCxnSpPr>
            <a:cxnSpLocks/>
            <a:stCxn id="46" idx="4"/>
            <a:endCxn id="54" idx="1"/>
          </p:cNvCxnSpPr>
          <p:nvPr/>
        </p:nvCxnSpPr>
        <p:spPr>
          <a:xfrm flipV="1">
            <a:off x="3342389" y="1923589"/>
            <a:ext cx="207783" cy="273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F390A7C-7F87-42EE-AC8A-33AB6D8E1381}"/>
              </a:ext>
            </a:extLst>
          </p:cNvPr>
          <p:cNvSpPr/>
          <p:nvPr/>
        </p:nvSpPr>
        <p:spPr>
          <a:xfrm>
            <a:off x="2807617" y="2363971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3C40DA-5EA2-42CD-BDF3-864C491C4262}"/>
              </a:ext>
            </a:extLst>
          </p:cNvPr>
          <p:cNvSpPr/>
          <p:nvPr/>
        </p:nvSpPr>
        <p:spPr>
          <a:xfrm>
            <a:off x="867512" y="2196672"/>
            <a:ext cx="1789626" cy="37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파일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 수정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87F8E8F-56C3-4584-B93F-DA410BCB37FE}"/>
              </a:ext>
            </a:extLst>
          </p:cNvPr>
          <p:cNvCxnSpPr>
            <a:cxnSpLocks/>
            <a:stCxn id="60" idx="0"/>
            <a:endCxn id="61" idx="3"/>
          </p:cNvCxnSpPr>
          <p:nvPr/>
        </p:nvCxnSpPr>
        <p:spPr>
          <a:xfrm flipH="1" flipV="1">
            <a:off x="2657138" y="2385615"/>
            <a:ext cx="150479" cy="7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화살표: 왼쪽으로 구부러짐 64">
            <a:extLst>
              <a:ext uri="{FF2B5EF4-FFF2-40B4-BE49-F238E27FC236}">
                <a16:creationId xmlns:a16="http://schemas.microsoft.com/office/drawing/2014/main" id="{168AE67B-0AE0-47D2-90EB-9433B047EB62}"/>
              </a:ext>
            </a:extLst>
          </p:cNvPr>
          <p:cNvSpPr/>
          <p:nvPr/>
        </p:nvSpPr>
        <p:spPr>
          <a:xfrm>
            <a:off x="3152794" y="2587256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699664-8521-4F81-9937-03E22FDC6BBF}"/>
              </a:ext>
            </a:extLst>
          </p:cNvPr>
          <p:cNvSpPr/>
          <p:nvPr/>
        </p:nvSpPr>
        <p:spPr>
          <a:xfrm>
            <a:off x="3564364" y="2358619"/>
            <a:ext cx="1691396" cy="776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값 조건확인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 </a:t>
            </a:r>
            <a:r>
              <a:rPr lang="ko-KR" altLang="en-US" sz="800" dirty="0" err="1">
                <a:solidFill>
                  <a:schemeClr val="tx1"/>
                </a:solidFill>
              </a:rPr>
              <a:t>모듈명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버전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30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자 이하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</a:t>
            </a:r>
            <a:r>
              <a:rPr lang="ko-KR" altLang="en-US" sz="800" dirty="0">
                <a:solidFill>
                  <a:schemeClr val="tx1"/>
                </a:solidFill>
              </a:rPr>
              <a:t> 파일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500MB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이하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3. </a:t>
            </a:r>
            <a:r>
              <a:rPr lang="ko-KR" altLang="en-US" sz="800" dirty="0">
                <a:solidFill>
                  <a:schemeClr val="tx1"/>
                </a:solidFill>
              </a:rPr>
              <a:t>메모 </a:t>
            </a:r>
            <a:r>
              <a:rPr lang="en-US" altLang="ko-KR" sz="800" dirty="0">
                <a:solidFill>
                  <a:schemeClr val="tx1"/>
                </a:solidFill>
              </a:rPr>
              <a:t>300</a:t>
            </a:r>
            <a:r>
              <a:rPr lang="ko-KR" altLang="en-US" sz="800" dirty="0">
                <a:solidFill>
                  <a:schemeClr val="tx1"/>
                </a:solidFill>
              </a:rPr>
              <a:t>자 이하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4. </a:t>
            </a:r>
            <a:r>
              <a:rPr lang="ko-KR" altLang="en-US" sz="800" dirty="0">
                <a:solidFill>
                  <a:schemeClr val="tx1"/>
                </a:solidFill>
              </a:rPr>
              <a:t>파일 존재 여부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2A499FD-1408-4B8E-BDE9-4D787CD2C305}"/>
              </a:ext>
            </a:extLst>
          </p:cNvPr>
          <p:cNvCxnSpPr>
            <a:cxnSpLocks/>
            <a:stCxn id="65" idx="4"/>
            <a:endCxn id="67" idx="1"/>
          </p:cNvCxnSpPr>
          <p:nvPr/>
        </p:nvCxnSpPr>
        <p:spPr>
          <a:xfrm>
            <a:off x="3345927" y="2689319"/>
            <a:ext cx="218437" cy="5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화살표: 오른쪽으로 구부러짐 69">
            <a:extLst>
              <a:ext uri="{FF2B5EF4-FFF2-40B4-BE49-F238E27FC236}">
                <a16:creationId xmlns:a16="http://schemas.microsoft.com/office/drawing/2014/main" id="{D244EA7A-A940-4AE8-8EEA-60FDCB7DBF03}"/>
              </a:ext>
            </a:extLst>
          </p:cNvPr>
          <p:cNvSpPr/>
          <p:nvPr/>
        </p:nvSpPr>
        <p:spPr>
          <a:xfrm>
            <a:off x="2811159" y="283535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0BD37E0-8D48-4304-96DE-4B08DDD28713}"/>
              </a:ext>
            </a:extLst>
          </p:cNvPr>
          <p:cNvCxnSpPr>
            <a:cxnSpLocks/>
            <a:stCxn id="70" idx="0"/>
            <a:endCxn id="90" idx="3"/>
          </p:cNvCxnSpPr>
          <p:nvPr/>
        </p:nvCxnSpPr>
        <p:spPr>
          <a:xfrm flipH="1" flipV="1">
            <a:off x="2630766" y="2896504"/>
            <a:ext cx="180393" cy="3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205D68-8858-4EA4-8D5A-B440E8C97B5E}"/>
              </a:ext>
            </a:extLst>
          </p:cNvPr>
          <p:cNvSpPr/>
          <p:nvPr/>
        </p:nvSpPr>
        <p:spPr>
          <a:xfrm>
            <a:off x="983165" y="2679176"/>
            <a:ext cx="1647601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903F19B-E730-41D8-856C-C7193185D71C}"/>
              </a:ext>
            </a:extLst>
          </p:cNvPr>
          <p:cNvCxnSpPr/>
          <p:nvPr/>
        </p:nvCxnSpPr>
        <p:spPr>
          <a:xfrm>
            <a:off x="3067733" y="342276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F02573-3187-406F-9496-6DA8AFAD591F}"/>
              </a:ext>
            </a:extLst>
          </p:cNvPr>
          <p:cNvSpPr/>
          <p:nvPr/>
        </p:nvSpPr>
        <p:spPr>
          <a:xfrm>
            <a:off x="3080809" y="3611040"/>
            <a:ext cx="6011553" cy="21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add_module_info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module_name</a:t>
            </a:r>
            <a:r>
              <a:rPr lang="en-US" altLang="ko-KR" sz="800" dirty="0">
                <a:solidFill>
                  <a:schemeClr val="tx1"/>
                </a:solidFill>
              </a:rPr>
              <a:t>&gt;/&lt;version&gt;/&lt;memo&gt;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657A25-BC87-4CD0-876F-682AF53DDE19}"/>
              </a:ext>
            </a:extLst>
          </p:cNvPr>
          <p:cNvCxnSpPr/>
          <p:nvPr/>
        </p:nvCxnSpPr>
        <p:spPr>
          <a:xfrm flipH="1">
            <a:off x="3067731" y="4022381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화살표: 오른쪽으로 구부러짐 98">
            <a:extLst>
              <a:ext uri="{FF2B5EF4-FFF2-40B4-BE49-F238E27FC236}">
                <a16:creationId xmlns:a16="http://schemas.microsoft.com/office/drawing/2014/main" id="{7F1E67B8-8C9E-43BB-AEDE-A2DB8779E3A9}"/>
              </a:ext>
            </a:extLst>
          </p:cNvPr>
          <p:cNvSpPr/>
          <p:nvPr/>
        </p:nvSpPr>
        <p:spPr>
          <a:xfrm>
            <a:off x="2782804" y="4104176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6945B0B-93A8-4E90-9905-521D1AB12939}"/>
              </a:ext>
            </a:extLst>
          </p:cNvPr>
          <p:cNvCxnSpPr>
            <a:cxnSpLocks/>
            <a:stCxn id="99" idx="0"/>
            <a:endCxn id="102" idx="3"/>
          </p:cNvCxnSpPr>
          <p:nvPr/>
        </p:nvCxnSpPr>
        <p:spPr>
          <a:xfrm flipH="1" flipV="1">
            <a:off x="2602411" y="4174132"/>
            <a:ext cx="180393" cy="3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2056B1-1214-42A1-85CC-9AC45B76E9D1}"/>
              </a:ext>
            </a:extLst>
          </p:cNvPr>
          <p:cNvSpPr/>
          <p:nvPr/>
        </p:nvSpPr>
        <p:spPr>
          <a:xfrm>
            <a:off x="1388857" y="4022380"/>
            <a:ext cx="1213554" cy="303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상세페이지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4" name="화살표: 왼쪽으로 구부러짐 103">
            <a:extLst>
              <a:ext uri="{FF2B5EF4-FFF2-40B4-BE49-F238E27FC236}">
                <a16:creationId xmlns:a16="http://schemas.microsoft.com/office/drawing/2014/main" id="{205128A0-7F9F-4CAD-89C9-851F6019FD8E}"/>
              </a:ext>
            </a:extLst>
          </p:cNvPr>
          <p:cNvSpPr/>
          <p:nvPr/>
        </p:nvSpPr>
        <p:spPr>
          <a:xfrm>
            <a:off x="9215442" y="364910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4EEB2A-B1EB-491A-A225-65E0C91A59F5}"/>
              </a:ext>
            </a:extLst>
          </p:cNvPr>
          <p:cNvSpPr/>
          <p:nvPr/>
        </p:nvSpPr>
        <p:spPr>
          <a:xfrm>
            <a:off x="9938683" y="3422768"/>
            <a:ext cx="1459478" cy="11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첨부파일 관련정보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설정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 저장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인식모듈</a:t>
            </a:r>
            <a:r>
              <a:rPr lang="ko-KR" altLang="en-US" sz="800" dirty="0">
                <a:solidFill>
                  <a:schemeClr val="tx1"/>
                </a:solidFill>
              </a:rPr>
              <a:t>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인덱스 생성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996639A-A0C5-42FA-A56A-EB3BE71BA15F}"/>
              </a:ext>
            </a:extLst>
          </p:cNvPr>
          <p:cNvCxnSpPr>
            <a:cxnSpLocks/>
            <a:stCxn id="104" idx="4"/>
            <a:endCxn id="105" idx="1"/>
          </p:cNvCxnSpPr>
          <p:nvPr/>
        </p:nvCxnSpPr>
        <p:spPr>
          <a:xfrm>
            <a:off x="9408575" y="3751165"/>
            <a:ext cx="530108" cy="267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3A116A7-3A52-4B96-B7CB-8464CF9341ED}"/>
              </a:ext>
            </a:extLst>
          </p:cNvPr>
          <p:cNvSpPr/>
          <p:nvPr/>
        </p:nvSpPr>
        <p:spPr>
          <a:xfrm>
            <a:off x="6372888" y="2039197"/>
            <a:ext cx="2060512" cy="776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폼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add_module_info_user_key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add_module_info_module_name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 err="1">
                <a:solidFill>
                  <a:schemeClr val="tx1"/>
                </a:solidFill>
              </a:rPr>
              <a:t>모듈명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add_module_info_version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버전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add_module_info_memo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메모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95E4A95-6347-43DA-B84D-2297D63DE2B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8433400" y="2427360"/>
            <a:ext cx="592690" cy="9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348BF0-9952-4B7A-868B-1463C9FFB779}"/>
              </a:ext>
            </a:extLst>
          </p:cNvPr>
          <p:cNvSpPr/>
          <p:nvPr/>
        </p:nvSpPr>
        <p:spPr>
          <a:xfrm>
            <a:off x="6684197" y="4149084"/>
            <a:ext cx="2035928" cy="327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index : </a:t>
            </a:r>
            <a:r>
              <a:rPr lang="ko-KR" altLang="ko-KR" sz="800" dirty="0">
                <a:solidFill>
                  <a:schemeClr val="tx1"/>
                </a:solidFill>
              </a:rPr>
              <a:t>현재 등록된 모듈의 인덱스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7814B21-5BA0-48F1-8B84-BDC7640DDD90}"/>
              </a:ext>
            </a:extLst>
          </p:cNvPr>
          <p:cNvCxnSpPr>
            <a:endCxn id="109" idx="1"/>
          </p:cNvCxnSpPr>
          <p:nvPr/>
        </p:nvCxnSpPr>
        <p:spPr>
          <a:xfrm>
            <a:off x="5583379" y="4021048"/>
            <a:ext cx="1100818" cy="29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화살표: 오른쪽으로 구부러짐 61">
            <a:extLst>
              <a:ext uri="{FF2B5EF4-FFF2-40B4-BE49-F238E27FC236}">
                <a16:creationId xmlns:a16="http://schemas.microsoft.com/office/drawing/2014/main" id="{00986D82-1CB8-4401-BEA3-30BB5FC24560}"/>
              </a:ext>
            </a:extLst>
          </p:cNvPr>
          <p:cNvSpPr/>
          <p:nvPr/>
        </p:nvSpPr>
        <p:spPr>
          <a:xfrm>
            <a:off x="2804078" y="3168093"/>
            <a:ext cx="215570" cy="21747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3CA6782-8D43-4263-ACE4-A043A0E9DEAB}"/>
              </a:ext>
            </a:extLst>
          </p:cNvPr>
          <p:cNvCxnSpPr>
            <a:cxnSpLocks/>
            <a:stCxn id="62" idx="0"/>
            <a:endCxn id="66" idx="3"/>
          </p:cNvCxnSpPr>
          <p:nvPr/>
        </p:nvCxnSpPr>
        <p:spPr>
          <a:xfrm flipH="1">
            <a:off x="2526857" y="3263356"/>
            <a:ext cx="277221" cy="21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F4A218-86C3-4562-8C1C-7B9E91D13663}"/>
              </a:ext>
            </a:extLst>
          </p:cNvPr>
          <p:cNvSpPr/>
          <p:nvPr/>
        </p:nvSpPr>
        <p:spPr>
          <a:xfrm>
            <a:off x="814748" y="3327414"/>
            <a:ext cx="1712109" cy="303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파일 업로드 진행률 </a:t>
            </a:r>
            <a:r>
              <a:rPr lang="ko-KR" altLang="en-US" sz="800">
                <a:solidFill>
                  <a:schemeClr val="tx1"/>
                </a:solidFill>
              </a:rPr>
              <a:t>화면에 표출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16537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1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99622"/>
              </p:ext>
            </p:extLst>
          </p:nvPr>
        </p:nvGraphicFramePr>
        <p:xfrm>
          <a:off x="333375" y="1115642"/>
          <a:ext cx="11576975" cy="5274467"/>
        </p:xfrm>
        <a:graphic>
          <a:graphicData uri="http://schemas.openxmlformats.org/drawingml/2006/table">
            <a:tbl>
              <a:tblPr/>
              <a:tblGrid>
                <a:gridCol w="1157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sp>
        <p:nvSpPr>
          <p:cNvPr id="49" name="AutoShape 811">
            <a:extLst>
              <a:ext uri="{FF2B5EF4-FFF2-40B4-BE49-F238E27FC236}">
                <a16:creationId xmlns:a16="http://schemas.microsoft.com/office/drawing/2014/main" id="{FA3CCEBD-B3B9-4974-A105-FB6EA89F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21" y="5433237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2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074821" y="1488558"/>
            <a:ext cx="2" cy="394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117177" y="1488558"/>
            <a:ext cx="2" cy="394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A7C8E18-1D97-4E9C-A15C-A8EC8E530862}"/>
              </a:ext>
            </a:extLst>
          </p:cNvPr>
          <p:cNvCxnSpPr/>
          <p:nvPr/>
        </p:nvCxnSpPr>
        <p:spPr>
          <a:xfrm>
            <a:off x="3074823" y="1711845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4D2F75-07C8-43D0-AC4A-8302FF216788}"/>
              </a:ext>
            </a:extLst>
          </p:cNvPr>
          <p:cNvSpPr/>
          <p:nvPr/>
        </p:nvSpPr>
        <p:spPr>
          <a:xfrm>
            <a:off x="4889999" y="1900117"/>
            <a:ext cx="1994621" cy="22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get_company_list</a:t>
            </a:r>
            <a:r>
              <a:rPr lang="en-US" altLang="ko-KR" sz="800" dirty="0">
                <a:solidFill>
                  <a:schemeClr val="tx1"/>
                </a:solidFill>
              </a:rPr>
              <a:t>/0/0/0/0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758DF6-F60B-4AF9-940E-EAC09B43423A}"/>
              </a:ext>
            </a:extLst>
          </p:cNvPr>
          <p:cNvSpPr/>
          <p:nvPr/>
        </p:nvSpPr>
        <p:spPr>
          <a:xfrm>
            <a:off x="412382" y="1582652"/>
            <a:ext cx="2477379" cy="116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get_company_list_user_key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en-US" sz="800" dirty="0">
                <a:solidFill>
                  <a:schemeClr val="tx1"/>
                </a:solidFill>
              </a:rPr>
              <a:t>사용자 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0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시 회원가입의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get_company_list_name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0 </a:t>
            </a:r>
            <a:r>
              <a:rPr lang="ko-KR" altLang="ko-KR" sz="800" dirty="0">
                <a:solidFill>
                  <a:schemeClr val="tx1"/>
                </a:solidFill>
              </a:rPr>
              <a:t>입력 시 모든 값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get_company_list_currentpage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현재 페이지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0 </a:t>
            </a:r>
            <a:r>
              <a:rPr lang="ko-KR" altLang="ko-KR" sz="800" dirty="0">
                <a:solidFill>
                  <a:schemeClr val="tx1"/>
                </a:solidFill>
              </a:rPr>
              <a:t>입력 시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ko-KR" sz="800" dirty="0">
                <a:solidFill>
                  <a:schemeClr val="tx1"/>
                </a:solidFill>
              </a:rPr>
              <a:t>페이지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get_company_list_countperpage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페이지 당 개수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0 </a:t>
            </a:r>
            <a:r>
              <a:rPr lang="ko-KR" altLang="ko-KR" sz="800" dirty="0">
                <a:solidFill>
                  <a:schemeClr val="tx1"/>
                </a:solidFill>
              </a:rPr>
              <a:t>입력 시 총 개수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5564C7C-5520-4B17-83B1-D52CBEFC3B4E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89761" y="1711845"/>
            <a:ext cx="2997549" cy="45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3BAC3E-B61F-429E-925E-C2639ECE0B9A}"/>
              </a:ext>
            </a:extLst>
          </p:cNvPr>
          <p:cNvCxnSpPr/>
          <p:nvPr/>
        </p:nvCxnSpPr>
        <p:spPr>
          <a:xfrm flipH="1">
            <a:off x="3074821" y="231145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5559973-2BA0-44E3-849C-A12D463E94BC}"/>
              </a:ext>
            </a:extLst>
          </p:cNvPr>
          <p:cNvSpPr/>
          <p:nvPr/>
        </p:nvSpPr>
        <p:spPr>
          <a:xfrm>
            <a:off x="6907402" y="2895589"/>
            <a:ext cx="2035928" cy="825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COMPANY_NAME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DATE_REG : </a:t>
            </a:r>
            <a:r>
              <a:rPr lang="ko-KR" altLang="ko-KR" sz="800" dirty="0">
                <a:solidFill>
                  <a:schemeClr val="tx1"/>
                </a:solidFill>
              </a:rPr>
              <a:t>등록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PK_KMPTTN_PARTNER : </a:t>
            </a:r>
            <a:r>
              <a:rPr lang="ko-KR" altLang="ko-KR" sz="800" dirty="0">
                <a:solidFill>
                  <a:schemeClr val="tx1"/>
                </a:solidFill>
              </a:rPr>
              <a:t>업체정보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TOTAL : </a:t>
            </a:r>
            <a:r>
              <a:rPr lang="ko-KR" altLang="ko-KR" sz="800" dirty="0">
                <a:solidFill>
                  <a:schemeClr val="tx1"/>
                </a:solidFill>
              </a:rPr>
              <a:t>입력한 회사명이 포함되어 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</a:t>
            </a:r>
            <a:r>
              <a:rPr lang="ko-KR" altLang="ko-KR" sz="800" dirty="0">
                <a:solidFill>
                  <a:schemeClr val="tx1"/>
                </a:solidFill>
              </a:rPr>
              <a:t>있는 회사 개수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D2A3B2F-B3D8-4174-9979-584274021CD0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887309" y="2318155"/>
            <a:ext cx="2038057" cy="57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화살표: 왼쪽으로 구부러짐 49">
            <a:extLst>
              <a:ext uri="{FF2B5EF4-FFF2-40B4-BE49-F238E27FC236}">
                <a16:creationId xmlns:a16="http://schemas.microsoft.com/office/drawing/2014/main" id="{D159599E-8442-4E97-A05C-0D13B5B966E6}"/>
              </a:ext>
            </a:extLst>
          </p:cNvPr>
          <p:cNvSpPr/>
          <p:nvPr/>
        </p:nvSpPr>
        <p:spPr>
          <a:xfrm>
            <a:off x="9190634" y="1900117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CB04E70-6E84-41C4-9A70-8E9043082E5F}"/>
              </a:ext>
            </a:extLst>
          </p:cNvPr>
          <p:cNvSpPr/>
          <p:nvPr/>
        </p:nvSpPr>
        <p:spPr>
          <a:xfrm>
            <a:off x="9824921" y="1879759"/>
            <a:ext cx="1261962" cy="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회사정보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B0B8249-D21F-471C-8653-532F0130BCBB}"/>
              </a:ext>
            </a:extLst>
          </p:cNvPr>
          <p:cNvCxnSpPr>
            <a:cxnSpLocks/>
            <a:stCxn id="50" idx="4"/>
            <a:endCxn id="55" idx="1"/>
          </p:cNvCxnSpPr>
          <p:nvPr/>
        </p:nvCxnSpPr>
        <p:spPr>
          <a:xfrm>
            <a:off x="9383767" y="2002180"/>
            <a:ext cx="441154" cy="89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화살표: 오른쪽으로 구부러짐 56">
            <a:extLst>
              <a:ext uri="{FF2B5EF4-FFF2-40B4-BE49-F238E27FC236}">
                <a16:creationId xmlns:a16="http://schemas.microsoft.com/office/drawing/2014/main" id="{380BD6F3-C02E-4132-8189-ADE0B0130C79}"/>
              </a:ext>
            </a:extLst>
          </p:cNvPr>
          <p:cNvSpPr/>
          <p:nvPr/>
        </p:nvSpPr>
        <p:spPr>
          <a:xfrm>
            <a:off x="2817697" y="2879970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1D6894-5AE3-4433-8965-83FB4386A803}"/>
              </a:ext>
            </a:extLst>
          </p:cNvPr>
          <p:cNvSpPr/>
          <p:nvPr/>
        </p:nvSpPr>
        <p:spPr>
          <a:xfrm>
            <a:off x="825725" y="2818906"/>
            <a:ext cx="1798080" cy="22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회사 리스트 </a:t>
            </a:r>
            <a:r>
              <a:rPr lang="ko-KR" altLang="en-US" sz="800" dirty="0" err="1">
                <a:solidFill>
                  <a:schemeClr val="tx1"/>
                </a:solidFill>
              </a:rPr>
              <a:t>셀렉트</a:t>
            </a:r>
            <a:r>
              <a:rPr lang="ko-KR" altLang="en-US" sz="800" dirty="0">
                <a:solidFill>
                  <a:schemeClr val="tx1"/>
                </a:solidFill>
              </a:rPr>
              <a:t> 박스에 출력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EA266A4-6D8E-4500-8F6E-B2C9008FC0A9}"/>
              </a:ext>
            </a:extLst>
          </p:cNvPr>
          <p:cNvCxnSpPr>
            <a:cxnSpLocks/>
            <a:stCxn id="57" idx="0"/>
            <a:endCxn id="62" idx="3"/>
          </p:cNvCxnSpPr>
          <p:nvPr/>
        </p:nvCxnSpPr>
        <p:spPr>
          <a:xfrm flipH="1" flipV="1">
            <a:off x="2623805" y="2933040"/>
            <a:ext cx="193892" cy="47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화살표: 오른쪽으로 구부러짐 65">
            <a:extLst>
              <a:ext uri="{FF2B5EF4-FFF2-40B4-BE49-F238E27FC236}">
                <a16:creationId xmlns:a16="http://schemas.microsoft.com/office/drawing/2014/main" id="{E769E93F-F4D8-4B1A-83BB-D6B572788D7F}"/>
              </a:ext>
            </a:extLst>
          </p:cNvPr>
          <p:cNvSpPr/>
          <p:nvPr/>
        </p:nvSpPr>
        <p:spPr>
          <a:xfrm>
            <a:off x="2817697" y="3174909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F07F91D-B119-4621-8E3D-CCF5E0D77663}"/>
              </a:ext>
            </a:extLst>
          </p:cNvPr>
          <p:cNvSpPr/>
          <p:nvPr/>
        </p:nvSpPr>
        <p:spPr>
          <a:xfrm>
            <a:off x="2030819" y="3113845"/>
            <a:ext cx="592985" cy="224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ID </a:t>
            </a:r>
            <a:r>
              <a:rPr lang="ko-KR" altLang="en-US" sz="800" dirty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8990D97-6BD0-484A-BA34-CD7BAA0C23D4}"/>
              </a:ext>
            </a:extLst>
          </p:cNvPr>
          <p:cNvCxnSpPr>
            <a:cxnSpLocks/>
            <a:stCxn id="66" idx="0"/>
            <a:endCxn id="68" idx="3"/>
          </p:cNvCxnSpPr>
          <p:nvPr/>
        </p:nvCxnSpPr>
        <p:spPr>
          <a:xfrm flipH="1" flipV="1">
            <a:off x="2623804" y="3226229"/>
            <a:ext cx="193893" cy="49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화살표: 왼쪽으로 구부러짐 72">
            <a:extLst>
              <a:ext uri="{FF2B5EF4-FFF2-40B4-BE49-F238E27FC236}">
                <a16:creationId xmlns:a16="http://schemas.microsoft.com/office/drawing/2014/main" id="{6BCE84D1-5559-476B-AEC6-559C5E8FB847}"/>
              </a:ext>
            </a:extLst>
          </p:cNvPr>
          <p:cNvSpPr/>
          <p:nvPr/>
        </p:nvSpPr>
        <p:spPr>
          <a:xfrm>
            <a:off x="3193915" y="3458954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9C370F1-4097-4DFE-9C17-53C40F5BF81B}"/>
              </a:ext>
            </a:extLst>
          </p:cNvPr>
          <p:cNvSpPr/>
          <p:nvPr/>
        </p:nvSpPr>
        <p:spPr>
          <a:xfrm>
            <a:off x="3503532" y="3000895"/>
            <a:ext cx="1137203" cy="55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 </a:t>
            </a:r>
            <a:r>
              <a:rPr lang="ko-KR" altLang="en-US" sz="800" dirty="0">
                <a:solidFill>
                  <a:schemeClr val="tx1"/>
                </a:solidFill>
              </a:rPr>
              <a:t>조건확인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>
                <a:solidFill>
                  <a:schemeClr val="tx1"/>
                </a:solidFill>
              </a:rPr>
              <a:t>빈 값인지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영문 숫자만 존재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3. 20</a:t>
            </a:r>
            <a:r>
              <a:rPr lang="ko-KR" altLang="en-US" sz="800" dirty="0">
                <a:solidFill>
                  <a:schemeClr val="tx1"/>
                </a:solidFill>
              </a:rPr>
              <a:t>자 이하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1894EF8-818C-4B4F-9740-FA7F525BF9D9}"/>
              </a:ext>
            </a:extLst>
          </p:cNvPr>
          <p:cNvCxnSpPr>
            <a:cxnSpLocks/>
            <a:stCxn id="73" idx="4"/>
            <a:endCxn id="74" idx="1"/>
          </p:cNvCxnSpPr>
          <p:nvPr/>
        </p:nvCxnSpPr>
        <p:spPr>
          <a:xfrm flipV="1">
            <a:off x="3387048" y="3276161"/>
            <a:ext cx="116484" cy="284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화살표: 오른쪽으로 구부러짐 80">
            <a:extLst>
              <a:ext uri="{FF2B5EF4-FFF2-40B4-BE49-F238E27FC236}">
                <a16:creationId xmlns:a16="http://schemas.microsoft.com/office/drawing/2014/main" id="{020300FB-60BC-40CF-9E63-0845630D4374}"/>
              </a:ext>
            </a:extLst>
          </p:cNvPr>
          <p:cNvSpPr/>
          <p:nvPr/>
        </p:nvSpPr>
        <p:spPr>
          <a:xfrm>
            <a:off x="2824401" y="3759700"/>
            <a:ext cx="213326" cy="26067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49450B-BED1-463E-8D65-2E0A7DA53A1C}"/>
              </a:ext>
            </a:extLst>
          </p:cNvPr>
          <p:cNvSpPr/>
          <p:nvPr/>
        </p:nvSpPr>
        <p:spPr>
          <a:xfrm>
            <a:off x="1259647" y="3517668"/>
            <a:ext cx="1368617" cy="437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ID</a:t>
            </a:r>
            <a:r>
              <a:rPr lang="ko-KR" altLang="en-US" sz="800" dirty="0">
                <a:solidFill>
                  <a:schemeClr val="tx1"/>
                </a:solidFill>
              </a:rPr>
              <a:t> 조건이 틀리면 </a:t>
            </a:r>
            <a:r>
              <a:rPr lang="ko-KR" altLang="en-US" sz="800" dirty="0" err="1">
                <a:solidFill>
                  <a:schemeClr val="tx1"/>
                </a:solidFill>
              </a:rPr>
              <a:t>경고창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맞으면 </a:t>
            </a:r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A7E6DE8-3A89-45E9-A47C-4365288E6403}"/>
              </a:ext>
            </a:extLst>
          </p:cNvPr>
          <p:cNvCxnSpPr>
            <a:cxnSpLocks/>
            <a:stCxn id="81" idx="0"/>
            <a:endCxn id="82" idx="3"/>
          </p:cNvCxnSpPr>
          <p:nvPr/>
        </p:nvCxnSpPr>
        <p:spPr>
          <a:xfrm flipH="1" flipV="1">
            <a:off x="2628264" y="3736490"/>
            <a:ext cx="196137" cy="140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84008E5-BDA1-48B8-BE02-A7DD49FD8477}"/>
              </a:ext>
            </a:extLst>
          </p:cNvPr>
          <p:cNvCxnSpPr/>
          <p:nvPr/>
        </p:nvCxnSpPr>
        <p:spPr>
          <a:xfrm>
            <a:off x="3074823" y="4184755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F37490-15E2-4966-955F-49DEE09F361D}"/>
              </a:ext>
            </a:extLst>
          </p:cNvPr>
          <p:cNvSpPr/>
          <p:nvPr/>
        </p:nvSpPr>
        <p:spPr>
          <a:xfrm>
            <a:off x="4889999" y="4373027"/>
            <a:ext cx="1994621" cy="22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get_user_info</a:t>
            </a:r>
            <a:r>
              <a:rPr lang="en-US" altLang="ko-KR" sz="800" dirty="0">
                <a:solidFill>
                  <a:schemeClr val="tx1"/>
                </a:solidFill>
              </a:rPr>
              <a:t>/0/&lt;</a:t>
            </a:r>
            <a:r>
              <a:rPr lang="en-US" altLang="ko-KR" sz="800" dirty="0" err="1">
                <a:solidFill>
                  <a:schemeClr val="tx1"/>
                </a:solidFill>
              </a:rPr>
              <a:t>user_id</a:t>
            </a:r>
            <a:r>
              <a:rPr lang="en-US" altLang="ko-KR" sz="800" dirty="0">
                <a:solidFill>
                  <a:schemeClr val="tx1"/>
                </a:solidFill>
              </a:rPr>
              <a:t>&gt;/0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9823D2-B126-4EC0-B9B9-DF2E2BBCD80D}"/>
              </a:ext>
            </a:extLst>
          </p:cNvPr>
          <p:cNvCxnSpPr/>
          <p:nvPr/>
        </p:nvCxnSpPr>
        <p:spPr>
          <a:xfrm flipH="1">
            <a:off x="3074821" y="478436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AutoShape 811">
            <a:extLst>
              <a:ext uri="{FF2B5EF4-FFF2-40B4-BE49-F238E27FC236}">
                <a16:creationId xmlns:a16="http://schemas.microsoft.com/office/drawing/2014/main" id="{779F0010-69A3-4AFA-81AD-804B179E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81" y="5434095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2</a:t>
            </a:r>
          </a:p>
        </p:txBody>
      </p:sp>
      <p:sp>
        <p:nvSpPr>
          <p:cNvPr id="88" name="화살표: 왼쪽으로 구부러짐 87">
            <a:extLst>
              <a:ext uri="{FF2B5EF4-FFF2-40B4-BE49-F238E27FC236}">
                <a16:creationId xmlns:a16="http://schemas.microsoft.com/office/drawing/2014/main" id="{6DBAEE68-4995-4F58-B0BE-67125C0083C9}"/>
              </a:ext>
            </a:extLst>
          </p:cNvPr>
          <p:cNvSpPr/>
          <p:nvPr/>
        </p:nvSpPr>
        <p:spPr>
          <a:xfrm>
            <a:off x="9190634" y="4400460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EEE691-B1BC-472B-8458-676CB7BF2864}"/>
              </a:ext>
            </a:extLst>
          </p:cNvPr>
          <p:cNvSpPr/>
          <p:nvPr/>
        </p:nvSpPr>
        <p:spPr>
          <a:xfrm>
            <a:off x="9248230" y="2556637"/>
            <a:ext cx="1339256" cy="61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ID </a:t>
            </a:r>
            <a:r>
              <a:rPr lang="ko-KR" altLang="en-US" sz="800" dirty="0">
                <a:solidFill>
                  <a:schemeClr val="tx1"/>
                </a:solidFill>
              </a:rPr>
              <a:t>조건확인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영문자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숫자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A963482-DC35-4A28-8E1B-B41C8FFEF0F8}"/>
              </a:ext>
            </a:extLst>
          </p:cNvPr>
          <p:cNvCxnSpPr>
            <a:cxnSpLocks/>
            <a:stCxn id="88" idx="4"/>
          </p:cNvCxnSpPr>
          <p:nvPr/>
        </p:nvCxnSpPr>
        <p:spPr>
          <a:xfrm flipV="1">
            <a:off x="9383767" y="3174909"/>
            <a:ext cx="107786" cy="1327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45F62B-576D-4582-B547-3AB90035D4C5}"/>
              </a:ext>
            </a:extLst>
          </p:cNvPr>
          <p:cNvSpPr/>
          <p:nvPr/>
        </p:nvSpPr>
        <p:spPr>
          <a:xfrm>
            <a:off x="4892183" y="3137233"/>
            <a:ext cx="1926289" cy="787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get_user_info_user_key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get_user_info_user_id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get_user_info_request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요청코드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ID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중복의 경우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0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9B86C4-5088-4098-B164-62B96D56A3E7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5850708" y="3924927"/>
            <a:ext cx="4620" cy="29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F476FE-6FE8-4402-8EF8-0C00B91CE004}"/>
              </a:ext>
            </a:extLst>
          </p:cNvPr>
          <p:cNvSpPr/>
          <p:nvPr/>
        </p:nvSpPr>
        <p:spPr>
          <a:xfrm>
            <a:off x="9699235" y="3517668"/>
            <a:ext cx="2035928" cy="272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AUTH : </a:t>
            </a:r>
            <a:r>
              <a:rPr lang="ko-KR" altLang="ko-KR" sz="800" dirty="0">
                <a:solidFill>
                  <a:schemeClr val="tx1"/>
                </a:solidFill>
              </a:rPr>
              <a:t>권한 리스트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AUTH_GRUOP_NAME : </a:t>
            </a:r>
            <a:r>
              <a:rPr lang="ko-KR" altLang="ko-KR" sz="800" dirty="0">
                <a:solidFill>
                  <a:schemeClr val="tx1"/>
                </a:solidFill>
              </a:rPr>
              <a:t>권한 </a:t>
            </a:r>
            <a:r>
              <a:rPr lang="ko-KR" altLang="ko-KR" sz="800" dirty="0" err="1">
                <a:solidFill>
                  <a:schemeClr val="tx1"/>
                </a:solidFill>
              </a:rPr>
              <a:t>그룹명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AUTH_GRUOP_ID : </a:t>
            </a:r>
            <a:r>
              <a:rPr lang="ko-KR" altLang="ko-KR" sz="800" dirty="0">
                <a:solidFill>
                  <a:schemeClr val="tx1"/>
                </a:solidFill>
              </a:rPr>
              <a:t>권한 그룹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COMPANY_NAME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DATE_LAST : </a:t>
            </a:r>
            <a:r>
              <a:rPr lang="ko-KR" altLang="ko-KR" sz="800" dirty="0">
                <a:solidFill>
                  <a:schemeClr val="tx1"/>
                </a:solidFill>
              </a:rPr>
              <a:t>마지막 접속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DATE_REG : </a:t>
            </a:r>
            <a:r>
              <a:rPr lang="ko-KR" altLang="ko-KR" sz="800" dirty="0">
                <a:solidFill>
                  <a:schemeClr val="tx1"/>
                </a:solidFill>
              </a:rPr>
              <a:t>가입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DELETE_FLAG : </a:t>
            </a:r>
            <a:r>
              <a:rPr lang="ko-KR" altLang="ko-KR" sz="800" dirty="0">
                <a:solidFill>
                  <a:schemeClr val="tx1"/>
                </a:solidFill>
              </a:rPr>
              <a:t>삭제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DEPARTMENT : </a:t>
            </a:r>
            <a:r>
              <a:rPr lang="ko-KR" altLang="ko-KR" sz="800" dirty="0">
                <a:solidFill>
                  <a:schemeClr val="tx1"/>
                </a:solidFill>
              </a:rPr>
              <a:t>부서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EMAIL : </a:t>
            </a:r>
            <a:r>
              <a:rPr lang="ko-KR" altLang="ko-KR" sz="800" dirty="0">
                <a:solidFill>
                  <a:schemeClr val="tx1"/>
                </a:solidFill>
              </a:rPr>
              <a:t>이메일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FK_KMUITN_USERINFO : </a:t>
            </a:r>
            <a:r>
              <a:rPr lang="ko-KR" altLang="ko-KR" sz="800" dirty="0">
                <a:solidFill>
                  <a:schemeClr val="tx1"/>
                </a:solidFill>
              </a:rPr>
              <a:t>업체정보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LOGIN_APPROVAL_FLAG : </a:t>
            </a:r>
            <a:r>
              <a:rPr lang="ko-KR" altLang="ko-KR" sz="800" dirty="0">
                <a:solidFill>
                  <a:schemeClr val="tx1"/>
                </a:solidFill>
              </a:rPr>
              <a:t>로그인 가능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PHONE_NUMBER : </a:t>
            </a:r>
            <a:r>
              <a:rPr lang="ko-KR" altLang="ko-KR" sz="800" dirty="0">
                <a:solidFill>
                  <a:schemeClr val="tx1"/>
                </a:solidFill>
              </a:rPr>
              <a:t>전화번호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POSITION : </a:t>
            </a:r>
            <a:r>
              <a:rPr lang="ko-KR" altLang="ko-KR" sz="800" dirty="0">
                <a:solidFill>
                  <a:schemeClr val="tx1"/>
                </a:solidFill>
              </a:rPr>
              <a:t>직급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TIME_LAST : </a:t>
            </a:r>
            <a:r>
              <a:rPr lang="ko-KR" altLang="ko-KR" sz="800" dirty="0">
                <a:solidFill>
                  <a:schemeClr val="tx1"/>
                </a:solidFill>
              </a:rPr>
              <a:t>마지막 접속 시간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TIME_REG : </a:t>
            </a:r>
            <a:r>
              <a:rPr lang="ko-KR" altLang="ko-KR" sz="800" dirty="0">
                <a:solidFill>
                  <a:schemeClr val="tx1"/>
                </a:solidFill>
              </a:rPr>
              <a:t>가입 시간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USER_NAME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WITHDRAW_FLAG : </a:t>
            </a:r>
            <a:r>
              <a:rPr lang="ko-KR" altLang="ko-KR" sz="800" dirty="0">
                <a:solidFill>
                  <a:schemeClr val="tx1"/>
                </a:solidFill>
              </a:rPr>
              <a:t>탈퇴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result_data_1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result_data_2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PW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7282DD1-7A47-46CA-99EA-AFD018435A01}"/>
              </a:ext>
            </a:extLst>
          </p:cNvPr>
          <p:cNvCxnSpPr>
            <a:cxnSpLocks/>
          </p:cNvCxnSpPr>
          <p:nvPr/>
        </p:nvCxnSpPr>
        <p:spPr>
          <a:xfrm>
            <a:off x="5821283" y="4785338"/>
            <a:ext cx="3877950" cy="4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7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05106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11863"/>
              </p:ext>
            </p:extLst>
          </p:nvPr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AutoShape 811">
            <a:extLst>
              <a:ext uri="{FF2B5EF4-FFF2-40B4-BE49-F238E27FC236}">
                <a16:creationId xmlns:a16="http://schemas.microsoft.com/office/drawing/2014/main" id="{FA3CCEBD-B3B9-4974-A105-FB6EA89F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22" y="1496163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1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</p:cNvCxnSpPr>
          <p:nvPr/>
        </p:nvCxnSpPr>
        <p:spPr>
          <a:xfrm>
            <a:off x="3074823" y="1988288"/>
            <a:ext cx="0" cy="3094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117174" y="1988288"/>
            <a:ext cx="5" cy="3094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811">
            <a:extLst>
              <a:ext uri="{FF2B5EF4-FFF2-40B4-BE49-F238E27FC236}">
                <a16:creationId xmlns:a16="http://schemas.microsoft.com/office/drawing/2014/main" id="{ADB8638C-9D3D-4348-89F3-5AFA7C2A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81" y="1510334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1</a:t>
            </a:r>
          </a:p>
        </p:txBody>
      </p:sp>
      <p:sp>
        <p:nvSpPr>
          <p:cNvPr id="38" name="화살표: 오른쪽으로 구부러짐 37">
            <a:extLst>
              <a:ext uri="{FF2B5EF4-FFF2-40B4-BE49-F238E27FC236}">
                <a16:creationId xmlns:a16="http://schemas.microsoft.com/office/drawing/2014/main" id="{7AC11B9B-1DA1-405E-8487-02B0B8AFD6B3}"/>
              </a:ext>
            </a:extLst>
          </p:cNvPr>
          <p:cNvSpPr/>
          <p:nvPr/>
        </p:nvSpPr>
        <p:spPr>
          <a:xfrm>
            <a:off x="2807064" y="210379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D78846-3C14-4790-8CEF-AAA914AE2955}"/>
              </a:ext>
            </a:extLst>
          </p:cNvPr>
          <p:cNvSpPr/>
          <p:nvPr/>
        </p:nvSpPr>
        <p:spPr>
          <a:xfrm>
            <a:off x="728859" y="1869045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ID </a:t>
            </a:r>
            <a:r>
              <a:rPr lang="ko-KR" altLang="en-US" sz="800" dirty="0">
                <a:solidFill>
                  <a:schemeClr val="tx1"/>
                </a:solidFill>
              </a:rPr>
              <a:t>중복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ID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중복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X 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중복확인 버튼 을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            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다시입력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버튼 으로 전환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4F83CD-74BE-4895-B46E-C9C2CC391EC9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H="1" flipV="1">
            <a:off x="2526939" y="2086373"/>
            <a:ext cx="280125" cy="118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5764D68-EE34-4C59-9E16-3693A9467AB1}"/>
              </a:ext>
            </a:extLst>
          </p:cNvPr>
          <p:cNvSpPr/>
          <p:nvPr/>
        </p:nvSpPr>
        <p:spPr>
          <a:xfrm>
            <a:off x="2807064" y="241615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8F1796-88AB-40EC-B8D1-ED0514567839}"/>
              </a:ext>
            </a:extLst>
          </p:cNvPr>
          <p:cNvSpPr/>
          <p:nvPr/>
        </p:nvSpPr>
        <p:spPr>
          <a:xfrm>
            <a:off x="728859" y="2399185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PW, PW2, </a:t>
            </a: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회사명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부서명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직급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전화번호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이메일 입력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909645B-CBEC-48CF-AF61-9E9483A7A761}"/>
              </a:ext>
            </a:extLst>
          </p:cNvPr>
          <p:cNvCxnSpPr>
            <a:cxnSpLocks/>
            <a:stCxn id="43" idx="0"/>
            <a:endCxn id="44" idx="3"/>
          </p:cNvCxnSpPr>
          <p:nvPr/>
        </p:nvCxnSpPr>
        <p:spPr>
          <a:xfrm flipH="1">
            <a:off x="2526939" y="2516814"/>
            <a:ext cx="280125" cy="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화살표: 왼쪽으로 구부러짐 46">
            <a:extLst>
              <a:ext uri="{FF2B5EF4-FFF2-40B4-BE49-F238E27FC236}">
                <a16:creationId xmlns:a16="http://schemas.microsoft.com/office/drawing/2014/main" id="{551BB800-E041-4A2C-B598-4799AF0BF1C0}"/>
              </a:ext>
            </a:extLst>
          </p:cNvPr>
          <p:cNvSpPr/>
          <p:nvPr/>
        </p:nvSpPr>
        <p:spPr>
          <a:xfrm>
            <a:off x="3162016" y="2725307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E48D93-2247-4B40-A9DB-DBB9DEDD0D95}"/>
              </a:ext>
            </a:extLst>
          </p:cNvPr>
          <p:cNvSpPr/>
          <p:nvPr/>
        </p:nvSpPr>
        <p:spPr>
          <a:xfrm>
            <a:off x="3471633" y="1869045"/>
            <a:ext cx="2140044" cy="94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값 조건확인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 PW, PW2 </a:t>
            </a:r>
            <a:r>
              <a:rPr lang="ko-KR" altLang="en-US" sz="800" dirty="0">
                <a:solidFill>
                  <a:schemeClr val="tx1"/>
                </a:solidFill>
              </a:rPr>
              <a:t>일치</a:t>
            </a:r>
            <a:r>
              <a:rPr lang="en-US" altLang="ko-KR" sz="800" dirty="0">
                <a:solidFill>
                  <a:schemeClr val="tx1"/>
                </a:solidFill>
              </a:rPr>
              <a:t>, 20</a:t>
            </a:r>
            <a:r>
              <a:rPr lang="ko-KR" altLang="en-US" sz="800" dirty="0">
                <a:solidFill>
                  <a:schemeClr val="tx1"/>
                </a:solidFill>
              </a:rPr>
              <a:t>자 이하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빈 값 존재 여부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3. </a:t>
            </a:r>
            <a:r>
              <a:rPr lang="ko-KR" altLang="en-US" sz="800" dirty="0">
                <a:solidFill>
                  <a:schemeClr val="tx1"/>
                </a:solidFill>
              </a:rPr>
              <a:t>이름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특수문자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X, 25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자 이하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부서명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한국어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영어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숫자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, 20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자 이하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전화번호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숫자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BDDE2BC-CCA1-4A57-A5F7-85C8C218820B}"/>
              </a:ext>
            </a:extLst>
          </p:cNvPr>
          <p:cNvCxnSpPr>
            <a:cxnSpLocks/>
            <a:stCxn id="47" idx="4"/>
            <a:endCxn id="50" idx="1"/>
          </p:cNvCxnSpPr>
          <p:nvPr/>
        </p:nvCxnSpPr>
        <p:spPr>
          <a:xfrm flipV="1">
            <a:off x="3355149" y="2343413"/>
            <a:ext cx="116484" cy="483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화살표: 오른쪽으로 구부러짐 55">
            <a:extLst>
              <a:ext uri="{FF2B5EF4-FFF2-40B4-BE49-F238E27FC236}">
                <a16:creationId xmlns:a16="http://schemas.microsoft.com/office/drawing/2014/main" id="{FD4160BA-5560-4A0B-9812-5948C298893B}"/>
              </a:ext>
            </a:extLst>
          </p:cNvPr>
          <p:cNvSpPr/>
          <p:nvPr/>
        </p:nvSpPr>
        <p:spPr>
          <a:xfrm>
            <a:off x="2821239" y="3057646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5CD91F-9856-41E4-9101-80C3D2EA8B6E}"/>
              </a:ext>
            </a:extLst>
          </p:cNvPr>
          <p:cNvSpPr/>
          <p:nvPr/>
        </p:nvSpPr>
        <p:spPr>
          <a:xfrm>
            <a:off x="743034" y="3040677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D947116-F23A-4147-9856-57890867FB0E}"/>
              </a:ext>
            </a:extLst>
          </p:cNvPr>
          <p:cNvCxnSpPr>
            <a:cxnSpLocks/>
            <a:stCxn id="56" idx="0"/>
            <a:endCxn id="57" idx="3"/>
          </p:cNvCxnSpPr>
          <p:nvPr/>
        </p:nvCxnSpPr>
        <p:spPr>
          <a:xfrm flipH="1">
            <a:off x="2541114" y="3158306"/>
            <a:ext cx="280125" cy="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868731B-9CC9-40D1-8FFF-9AE7F6B2C465}"/>
              </a:ext>
            </a:extLst>
          </p:cNvPr>
          <p:cNvCxnSpPr/>
          <p:nvPr/>
        </p:nvCxnSpPr>
        <p:spPr>
          <a:xfrm>
            <a:off x="3074823" y="3483005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4D92D3-7EAA-45AD-A066-AABC9BDB8B0E}"/>
              </a:ext>
            </a:extLst>
          </p:cNvPr>
          <p:cNvSpPr/>
          <p:nvPr/>
        </p:nvSpPr>
        <p:spPr>
          <a:xfrm>
            <a:off x="3112837" y="3671279"/>
            <a:ext cx="6004337" cy="18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add_user_info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user_id</a:t>
            </a:r>
            <a:r>
              <a:rPr lang="en-US" altLang="ko-KR" sz="800" dirty="0">
                <a:solidFill>
                  <a:schemeClr val="tx1"/>
                </a:solidFill>
              </a:rPr>
              <a:t>&gt;/&lt;user_pw1&gt;/&lt;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user_name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user_comp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user_dept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user_rank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user_pn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user_email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6093924-46E7-449B-A60B-043BC88EBEEC}"/>
              </a:ext>
            </a:extLst>
          </p:cNvPr>
          <p:cNvCxnSpPr/>
          <p:nvPr/>
        </p:nvCxnSpPr>
        <p:spPr>
          <a:xfrm flipH="1">
            <a:off x="3074821" y="408261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977038-8C25-4759-A3A1-345B651A2F28}"/>
              </a:ext>
            </a:extLst>
          </p:cNvPr>
          <p:cNvSpPr/>
          <p:nvPr/>
        </p:nvSpPr>
        <p:spPr>
          <a:xfrm>
            <a:off x="6961215" y="4369823"/>
            <a:ext cx="2035928" cy="31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성공 여부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8B55C95-E6FF-4563-853F-FA0A56B570FA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096000" y="4082618"/>
            <a:ext cx="1883179" cy="28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5D0CEC2-3472-4BB3-AF40-97D0C6971B64}"/>
              </a:ext>
            </a:extLst>
          </p:cNvPr>
          <p:cNvSpPr/>
          <p:nvPr/>
        </p:nvSpPr>
        <p:spPr>
          <a:xfrm>
            <a:off x="6504485" y="1805367"/>
            <a:ext cx="2128600" cy="116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add_user_info_user_id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add_user_info_user_pw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PW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add_user_info_user_name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add_user_info_company_name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add_user_info_department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부서명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add_user_info_user_position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직급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add_user_info_phone_number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전화번호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add_user_info_email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이메일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6983FB-7B4E-4F06-AE0D-34D00B49E443}"/>
              </a:ext>
            </a:extLst>
          </p:cNvPr>
          <p:cNvCxnSpPr>
            <a:cxnSpLocks/>
          </p:cNvCxnSpPr>
          <p:nvPr/>
        </p:nvCxnSpPr>
        <p:spPr>
          <a:xfrm flipV="1">
            <a:off x="6096000" y="2992353"/>
            <a:ext cx="1495647" cy="49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왼쪽으로 구부러짐 73">
            <a:extLst>
              <a:ext uri="{FF2B5EF4-FFF2-40B4-BE49-F238E27FC236}">
                <a16:creationId xmlns:a16="http://schemas.microsoft.com/office/drawing/2014/main" id="{19AE04D6-3366-49C0-AC13-6F7EC54470B2}"/>
              </a:ext>
            </a:extLst>
          </p:cNvPr>
          <p:cNvSpPr/>
          <p:nvPr/>
        </p:nvSpPr>
        <p:spPr>
          <a:xfrm>
            <a:off x="9136712" y="3667807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E525D9-F9BB-4CB9-8B64-53CA1FE71F80}"/>
              </a:ext>
            </a:extLst>
          </p:cNvPr>
          <p:cNvSpPr/>
          <p:nvPr/>
        </p:nvSpPr>
        <p:spPr>
          <a:xfrm>
            <a:off x="9601465" y="3268791"/>
            <a:ext cx="1847498" cy="92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타입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크기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조건확인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영문자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숫자 등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아이디 중복확인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회사명 존재여부 확인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사용자 정보 저장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로그 저장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3C24195-2EA9-4D9E-9508-7ED8E0802970}"/>
              </a:ext>
            </a:extLst>
          </p:cNvPr>
          <p:cNvCxnSpPr>
            <a:cxnSpLocks/>
            <a:stCxn id="74" idx="4"/>
            <a:endCxn id="78" idx="1"/>
          </p:cNvCxnSpPr>
          <p:nvPr/>
        </p:nvCxnSpPr>
        <p:spPr>
          <a:xfrm flipV="1">
            <a:off x="9329845" y="3729010"/>
            <a:ext cx="271620" cy="40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화살표: 오른쪽으로 구부러짐 81">
            <a:extLst>
              <a:ext uri="{FF2B5EF4-FFF2-40B4-BE49-F238E27FC236}">
                <a16:creationId xmlns:a16="http://schemas.microsoft.com/office/drawing/2014/main" id="{E2EE56B4-A9C5-4D4D-9CA0-8F89F72107E9}"/>
              </a:ext>
            </a:extLst>
          </p:cNvPr>
          <p:cNvSpPr/>
          <p:nvPr/>
        </p:nvSpPr>
        <p:spPr>
          <a:xfrm>
            <a:off x="2835413" y="420951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56D5CF9-4C53-4843-A5D3-755702699527}"/>
              </a:ext>
            </a:extLst>
          </p:cNvPr>
          <p:cNvSpPr/>
          <p:nvPr/>
        </p:nvSpPr>
        <p:spPr>
          <a:xfrm>
            <a:off x="1467300" y="4192543"/>
            <a:ext cx="1087988" cy="245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Login </a:t>
            </a:r>
            <a:r>
              <a:rPr lang="ko-KR" altLang="en-US" sz="800" dirty="0">
                <a:solidFill>
                  <a:schemeClr val="tx1"/>
                </a:solidFill>
              </a:rPr>
              <a:t>페이지 이동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8FD55E7-DA94-4FDC-A6EE-035CDB221A6E}"/>
              </a:ext>
            </a:extLst>
          </p:cNvPr>
          <p:cNvCxnSpPr>
            <a:cxnSpLocks/>
            <a:stCxn id="82" idx="0"/>
            <a:endCxn id="83" idx="3"/>
          </p:cNvCxnSpPr>
          <p:nvPr/>
        </p:nvCxnSpPr>
        <p:spPr>
          <a:xfrm flipH="1">
            <a:off x="2555288" y="4310172"/>
            <a:ext cx="280125" cy="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0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22211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회원가입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업체등록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980"/>
              </p:ext>
            </p:extLst>
          </p:nvPr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074823" y="1488558"/>
            <a:ext cx="0" cy="4614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098330" y="1488558"/>
            <a:ext cx="18850" cy="4614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으로 구부러짐 52">
            <a:extLst>
              <a:ext uri="{FF2B5EF4-FFF2-40B4-BE49-F238E27FC236}">
                <a16:creationId xmlns:a16="http://schemas.microsoft.com/office/drawing/2014/main" id="{1303918B-C727-4B91-ADAE-2FEEF1CB96BF}"/>
              </a:ext>
            </a:extLst>
          </p:cNvPr>
          <p:cNvSpPr/>
          <p:nvPr/>
        </p:nvSpPr>
        <p:spPr>
          <a:xfrm>
            <a:off x="2772179" y="173310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왼쪽으로 구부러짐 53">
            <a:extLst>
              <a:ext uri="{FF2B5EF4-FFF2-40B4-BE49-F238E27FC236}">
                <a16:creationId xmlns:a16="http://schemas.microsoft.com/office/drawing/2014/main" id="{BBAE31F4-BD53-4557-A0AC-195803EF74BB}"/>
              </a:ext>
            </a:extLst>
          </p:cNvPr>
          <p:cNvSpPr/>
          <p:nvPr/>
        </p:nvSpPr>
        <p:spPr>
          <a:xfrm>
            <a:off x="3127990" y="193512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A1EE9D-147E-40AD-8F7C-C8DC802CB9B9}"/>
              </a:ext>
            </a:extLst>
          </p:cNvPr>
          <p:cNvCxnSpPr>
            <a:cxnSpLocks/>
          </p:cNvCxnSpPr>
          <p:nvPr/>
        </p:nvCxnSpPr>
        <p:spPr>
          <a:xfrm>
            <a:off x="1286540" y="1626781"/>
            <a:ext cx="1788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933095-6202-4C83-B996-1FDF0A32BD20}"/>
              </a:ext>
            </a:extLst>
          </p:cNvPr>
          <p:cNvSpPr/>
          <p:nvPr/>
        </p:nvSpPr>
        <p:spPr>
          <a:xfrm>
            <a:off x="1204865" y="1394381"/>
            <a:ext cx="1456376" cy="177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업체등록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1BF5A4-468B-48A3-A894-335754E08F8E}"/>
              </a:ext>
            </a:extLst>
          </p:cNvPr>
          <p:cNvSpPr/>
          <p:nvPr/>
        </p:nvSpPr>
        <p:spPr>
          <a:xfrm>
            <a:off x="744303" y="1704796"/>
            <a:ext cx="1900133" cy="25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업체명 입력 후 중복확인 버튼 클릭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062CD8-0C10-40F7-A543-32710C39B079}"/>
              </a:ext>
            </a:extLst>
          </p:cNvPr>
          <p:cNvSpPr/>
          <p:nvPr/>
        </p:nvSpPr>
        <p:spPr>
          <a:xfrm>
            <a:off x="3528906" y="1733107"/>
            <a:ext cx="1488532" cy="465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업체명 조건확인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</a:t>
            </a:r>
            <a:r>
              <a:rPr lang="ko-KR" altLang="en-US" sz="800" dirty="0">
                <a:solidFill>
                  <a:schemeClr val="tx1"/>
                </a:solidFill>
              </a:rPr>
              <a:t>빈 값인지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2. 20</a:t>
            </a:r>
            <a:r>
              <a:rPr lang="ko-KR" altLang="en-US" sz="800" dirty="0">
                <a:solidFill>
                  <a:schemeClr val="tx1"/>
                </a:solidFill>
              </a:rPr>
              <a:t>자 이하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D9E50D4-F292-4473-A76E-0BD2E40EA5B6}"/>
              </a:ext>
            </a:extLst>
          </p:cNvPr>
          <p:cNvCxnSpPr>
            <a:cxnSpLocks/>
            <a:stCxn id="53" idx="0"/>
            <a:endCxn id="60" idx="3"/>
          </p:cNvCxnSpPr>
          <p:nvPr/>
        </p:nvCxnSpPr>
        <p:spPr>
          <a:xfrm flipH="1" flipV="1">
            <a:off x="2644436" y="1833082"/>
            <a:ext cx="127743" cy="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EC1EBAC-93F5-4BFB-AE34-FE7E5D16FCD1}"/>
              </a:ext>
            </a:extLst>
          </p:cNvPr>
          <p:cNvCxnSpPr>
            <a:cxnSpLocks/>
            <a:stCxn id="54" idx="4"/>
            <a:endCxn id="61" idx="1"/>
          </p:cNvCxnSpPr>
          <p:nvPr/>
        </p:nvCxnSpPr>
        <p:spPr>
          <a:xfrm flipV="1">
            <a:off x="3321123" y="1965620"/>
            <a:ext cx="207783" cy="71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화살표: 오른쪽으로 구부러짐 68">
            <a:extLst>
              <a:ext uri="{FF2B5EF4-FFF2-40B4-BE49-F238E27FC236}">
                <a16:creationId xmlns:a16="http://schemas.microsoft.com/office/drawing/2014/main" id="{780BC717-D660-4440-91D0-F925A50696C1}"/>
              </a:ext>
            </a:extLst>
          </p:cNvPr>
          <p:cNvSpPr/>
          <p:nvPr/>
        </p:nvSpPr>
        <p:spPr>
          <a:xfrm>
            <a:off x="2786351" y="220448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53D4A1-16BD-4293-BF9A-92AB3B433A67}"/>
              </a:ext>
            </a:extLst>
          </p:cNvPr>
          <p:cNvSpPr/>
          <p:nvPr/>
        </p:nvSpPr>
        <p:spPr>
          <a:xfrm>
            <a:off x="735738" y="2037185"/>
            <a:ext cx="1900134" cy="37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업체명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업체명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B0453A-8FB2-4A42-B5DC-580AF095D40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H="1" flipV="1">
            <a:off x="2635872" y="2226128"/>
            <a:ext cx="150479" cy="7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A7C8E18-1D97-4E9C-A15C-A8EC8E530862}"/>
              </a:ext>
            </a:extLst>
          </p:cNvPr>
          <p:cNvCxnSpPr/>
          <p:nvPr/>
        </p:nvCxnSpPr>
        <p:spPr>
          <a:xfrm>
            <a:off x="3074823" y="277509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4D2F75-07C8-43D0-AC4A-8302FF216788}"/>
              </a:ext>
            </a:extLst>
          </p:cNvPr>
          <p:cNvSpPr/>
          <p:nvPr/>
        </p:nvSpPr>
        <p:spPr>
          <a:xfrm>
            <a:off x="3176021" y="2894389"/>
            <a:ext cx="5266226" cy="2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get_company_list</a:t>
            </a:r>
            <a:r>
              <a:rPr lang="en-US" altLang="ko-KR" sz="800" dirty="0">
                <a:solidFill>
                  <a:schemeClr val="tx1"/>
                </a:solidFill>
              </a:rPr>
              <a:t>/0/&lt;</a:t>
            </a:r>
            <a:r>
              <a:rPr lang="en-US" altLang="ko-KR" sz="800" dirty="0" err="1">
                <a:solidFill>
                  <a:schemeClr val="tx1"/>
                </a:solidFill>
              </a:rPr>
              <a:t>comp_name</a:t>
            </a:r>
            <a:r>
              <a:rPr lang="en-US" altLang="ko-KR" sz="800" dirty="0">
                <a:solidFill>
                  <a:schemeClr val="tx1"/>
                </a:solidFill>
              </a:rPr>
              <a:t>&gt;/0/0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5564C7C-5520-4B17-83B1-D52CBEFC3B4E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816272" y="2415070"/>
            <a:ext cx="1489015" cy="36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31281317-6665-480E-8016-A5CD55C06DD9}"/>
              </a:ext>
            </a:extLst>
          </p:cNvPr>
          <p:cNvSpPr/>
          <p:nvPr/>
        </p:nvSpPr>
        <p:spPr>
          <a:xfrm>
            <a:off x="9183538" y="2884964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D80B79-1833-436C-98BA-7E3BA762B2FA}"/>
              </a:ext>
            </a:extLst>
          </p:cNvPr>
          <p:cNvSpPr/>
          <p:nvPr/>
        </p:nvSpPr>
        <p:spPr>
          <a:xfrm>
            <a:off x="9553220" y="2415070"/>
            <a:ext cx="1605295" cy="520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회사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26758F5-CFE9-4727-8E31-2E126CC9E68E}"/>
              </a:ext>
            </a:extLst>
          </p:cNvPr>
          <p:cNvCxnSpPr>
            <a:cxnSpLocks/>
            <a:stCxn id="80" idx="4"/>
            <a:endCxn id="90" idx="1"/>
          </p:cNvCxnSpPr>
          <p:nvPr/>
        </p:nvCxnSpPr>
        <p:spPr>
          <a:xfrm flipV="1">
            <a:off x="9376671" y="2675405"/>
            <a:ext cx="176549" cy="311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3BAC3E-B61F-429E-925E-C2639ECE0B9A}"/>
              </a:ext>
            </a:extLst>
          </p:cNvPr>
          <p:cNvCxnSpPr/>
          <p:nvPr/>
        </p:nvCxnSpPr>
        <p:spPr>
          <a:xfrm flipH="1">
            <a:off x="3074823" y="3230696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D2A3B2F-B3D8-4174-9979-584274021CD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816272" y="3230696"/>
            <a:ext cx="2023452" cy="3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70CC45-B0F9-424F-937B-1EBDF8CCF05E}"/>
              </a:ext>
            </a:extLst>
          </p:cNvPr>
          <p:cNvSpPr/>
          <p:nvPr/>
        </p:nvSpPr>
        <p:spPr>
          <a:xfrm>
            <a:off x="6066597" y="1245488"/>
            <a:ext cx="2477379" cy="1169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get_company_list_user_key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en-US" sz="800" dirty="0">
                <a:solidFill>
                  <a:schemeClr val="tx1"/>
                </a:solidFill>
              </a:rPr>
              <a:t>사용자 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0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시 회원가입의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get_company_list_name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0 </a:t>
            </a:r>
            <a:r>
              <a:rPr lang="ko-KR" altLang="ko-KR" sz="800" dirty="0">
                <a:solidFill>
                  <a:schemeClr val="tx1"/>
                </a:solidFill>
              </a:rPr>
              <a:t>입력 시 모든 값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get_company_list_currentpage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현재 페이지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0 </a:t>
            </a:r>
            <a:r>
              <a:rPr lang="ko-KR" altLang="ko-KR" sz="800" dirty="0">
                <a:solidFill>
                  <a:schemeClr val="tx1"/>
                </a:solidFill>
              </a:rPr>
              <a:t>입력 시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ko-KR" sz="800" dirty="0">
                <a:solidFill>
                  <a:schemeClr val="tx1"/>
                </a:solidFill>
              </a:rPr>
              <a:t>페이지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get_company_list_countperpage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페이지 당 개수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0 </a:t>
            </a:r>
            <a:r>
              <a:rPr lang="ko-KR" altLang="ko-KR" sz="800" dirty="0">
                <a:solidFill>
                  <a:schemeClr val="tx1"/>
                </a:solidFill>
              </a:rPr>
              <a:t>입력 시 총 개수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4AAD0A-D8AA-4E1E-B804-FA42A4717953}"/>
              </a:ext>
            </a:extLst>
          </p:cNvPr>
          <p:cNvSpPr/>
          <p:nvPr/>
        </p:nvSpPr>
        <p:spPr>
          <a:xfrm>
            <a:off x="6821760" y="3606989"/>
            <a:ext cx="2035928" cy="825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COMPANY_NAME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DATE_REG : </a:t>
            </a:r>
            <a:r>
              <a:rPr lang="ko-KR" altLang="ko-KR" sz="800" dirty="0">
                <a:solidFill>
                  <a:schemeClr val="tx1"/>
                </a:solidFill>
              </a:rPr>
              <a:t>등록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PK_KMPTTN_PARTNER : </a:t>
            </a:r>
            <a:r>
              <a:rPr lang="ko-KR" altLang="ko-KR" sz="800" dirty="0">
                <a:solidFill>
                  <a:schemeClr val="tx1"/>
                </a:solidFill>
              </a:rPr>
              <a:t>업체정보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TOTAL : </a:t>
            </a:r>
            <a:r>
              <a:rPr lang="ko-KR" altLang="ko-KR" sz="800" dirty="0">
                <a:solidFill>
                  <a:schemeClr val="tx1"/>
                </a:solidFill>
              </a:rPr>
              <a:t>입력한 회사명이 포함되어 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       </a:t>
            </a:r>
            <a:r>
              <a:rPr lang="ko-KR" altLang="ko-KR" sz="800" dirty="0">
                <a:solidFill>
                  <a:schemeClr val="tx1"/>
                </a:solidFill>
              </a:rPr>
              <a:t>있는 회사 개수</a:t>
            </a:r>
          </a:p>
        </p:txBody>
      </p:sp>
      <p:sp>
        <p:nvSpPr>
          <p:cNvPr id="41" name="화살표: 오른쪽으로 구부러짐 40">
            <a:extLst>
              <a:ext uri="{FF2B5EF4-FFF2-40B4-BE49-F238E27FC236}">
                <a16:creationId xmlns:a16="http://schemas.microsoft.com/office/drawing/2014/main" id="{C20DF974-1964-4075-BD88-AC07815C469C}"/>
              </a:ext>
            </a:extLst>
          </p:cNvPr>
          <p:cNvSpPr/>
          <p:nvPr/>
        </p:nvSpPr>
        <p:spPr>
          <a:xfrm>
            <a:off x="2778766" y="3552408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1D98AF-EC70-45BC-88A2-C8054A1CC236}"/>
              </a:ext>
            </a:extLst>
          </p:cNvPr>
          <p:cNvSpPr/>
          <p:nvPr/>
        </p:nvSpPr>
        <p:spPr>
          <a:xfrm>
            <a:off x="700561" y="3317659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업체명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중복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업체명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중복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X 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중복확인 버튼 을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            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다시입력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버튼 으로 전환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586B59B-8D2D-41DD-9A4F-70D42DF96B50}"/>
              </a:ext>
            </a:extLst>
          </p:cNvPr>
          <p:cNvCxnSpPr>
            <a:cxnSpLocks/>
            <a:stCxn id="41" idx="0"/>
            <a:endCxn id="42" idx="3"/>
          </p:cNvCxnSpPr>
          <p:nvPr/>
        </p:nvCxnSpPr>
        <p:spPr>
          <a:xfrm flipH="1" flipV="1">
            <a:off x="2498641" y="3534987"/>
            <a:ext cx="280125" cy="118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화살표: 오른쪽으로 구부러짐 43">
            <a:extLst>
              <a:ext uri="{FF2B5EF4-FFF2-40B4-BE49-F238E27FC236}">
                <a16:creationId xmlns:a16="http://schemas.microsoft.com/office/drawing/2014/main" id="{5E51329B-558E-4F63-A5D8-A30763106492}"/>
              </a:ext>
            </a:extLst>
          </p:cNvPr>
          <p:cNvSpPr/>
          <p:nvPr/>
        </p:nvSpPr>
        <p:spPr>
          <a:xfrm>
            <a:off x="2778766" y="3864768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23D8FD-9C22-448B-ADB6-E52F13C7FF20}"/>
              </a:ext>
            </a:extLst>
          </p:cNvPr>
          <p:cNvSpPr/>
          <p:nvPr/>
        </p:nvSpPr>
        <p:spPr>
          <a:xfrm>
            <a:off x="700561" y="3847799"/>
            <a:ext cx="1798080" cy="22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전화번호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메모입력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9D8FB59-8CAB-4451-AF50-7221B035440F}"/>
              </a:ext>
            </a:extLst>
          </p:cNvPr>
          <p:cNvCxnSpPr>
            <a:cxnSpLocks/>
            <a:stCxn id="44" idx="0"/>
            <a:endCxn id="45" idx="3"/>
          </p:cNvCxnSpPr>
          <p:nvPr/>
        </p:nvCxnSpPr>
        <p:spPr>
          <a:xfrm flipH="1" flipV="1">
            <a:off x="2498641" y="3961933"/>
            <a:ext cx="280125" cy="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화살표: 왼쪽으로 구부러짐 46">
            <a:extLst>
              <a:ext uri="{FF2B5EF4-FFF2-40B4-BE49-F238E27FC236}">
                <a16:creationId xmlns:a16="http://schemas.microsoft.com/office/drawing/2014/main" id="{254CFD5F-E1D6-4BDB-A222-8C8389C67D70}"/>
              </a:ext>
            </a:extLst>
          </p:cNvPr>
          <p:cNvSpPr/>
          <p:nvPr/>
        </p:nvSpPr>
        <p:spPr>
          <a:xfrm>
            <a:off x="3133718" y="4173921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06CD0D-D062-439F-B7C5-DF3B723A2F0A}"/>
              </a:ext>
            </a:extLst>
          </p:cNvPr>
          <p:cNvSpPr/>
          <p:nvPr/>
        </p:nvSpPr>
        <p:spPr>
          <a:xfrm>
            <a:off x="3443335" y="3606989"/>
            <a:ext cx="2140044" cy="65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값 조건확인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>
                <a:solidFill>
                  <a:schemeClr val="tx1"/>
                </a:solidFill>
              </a:rPr>
              <a:t>빈 값 존재 여부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메모 </a:t>
            </a:r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자 이하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전화번호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숫자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3203C41-EE0C-4D5F-BC3A-200ED949AEA2}"/>
              </a:ext>
            </a:extLst>
          </p:cNvPr>
          <p:cNvCxnSpPr>
            <a:cxnSpLocks/>
            <a:stCxn id="47" idx="4"/>
            <a:endCxn id="50" idx="1"/>
          </p:cNvCxnSpPr>
          <p:nvPr/>
        </p:nvCxnSpPr>
        <p:spPr>
          <a:xfrm flipV="1">
            <a:off x="3326851" y="3936692"/>
            <a:ext cx="116484" cy="339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화살표: 오른쪽으로 구부러짐 55">
            <a:extLst>
              <a:ext uri="{FF2B5EF4-FFF2-40B4-BE49-F238E27FC236}">
                <a16:creationId xmlns:a16="http://schemas.microsoft.com/office/drawing/2014/main" id="{0F2A6ABC-DE7B-4EA6-A8B5-59507C3F8D18}"/>
              </a:ext>
            </a:extLst>
          </p:cNvPr>
          <p:cNvSpPr/>
          <p:nvPr/>
        </p:nvSpPr>
        <p:spPr>
          <a:xfrm>
            <a:off x="2792941" y="4506260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116A84-D45D-4662-B0E4-C177D05FFBAE}"/>
              </a:ext>
            </a:extLst>
          </p:cNvPr>
          <p:cNvSpPr/>
          <p:nvPr/>
        </p:nvSpPr>
        <p:spPr>
          <a:xfrm>
            <a:off x="670827" y="4211967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8023237-E760-4A9C-A67C-5B99800A9A96}"/>
              </a:ext>
            </a:extLst>
          </p:cNvPr>
          <p:cNvCxnSpPr>
            <a:cxnSpLocks/>
            <a:stCxn id="56" idx="0"/>
            <a:endCxn id="57" idx="3"/>
          </p:cNvCxnSpPr>
          <p:nvPr/>
        </p:nvCxnSpPr>
        <p:spPr>
          <a:xfrm flipH="1" flipV="1">
            <a:off x="2468907" y="4429295"/>
            <a:ext cx="324034" cy="17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8797FAB-9AA2-4B89-9E08-FF8BDC52952D}"/>
              </a:ext>
            </a:extLst>
          </p:cNvPr>
          <p:cNvCxnSpPr/>
          <p:nvPr/>
        </p:nvCxnSpPr>
        <p:spPr>
          <a:xfrm>
            <a:off x="3067730" y="4905156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7207A27-A79E-42E8-B5C2-337FA33CDA88}"/>
              </a:ext>
            </a:extLst>
          </p:cNvPr>
          <p:cNvSpPr/>
          <p:nvPr/>
        </p:nvSpPr>
        <p:spPr>
          <a:xfrm>
            <a:off x="3168928" y="5024447"/>
            <a:ext cx="5266226" cy="2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add_company_list</a:t>
            </a:r>
            <a:r>
              <a:rPr lang="en-US" altLang="ko-KR" sz="800" dirty="0">
                <a:solidFill>
                  <a:schemeClr val="tx1"/>
                </a:solidFill>
              </a:rPr>
              <a:t>/0/&lt;</a:t>
            </a:r>
            <a:r>
              <a:rPr lang="en-US" altLang="ko-KR" sz="800" dirty="0" err="1">
                <a:solidFill>
                  <a:schemeClr val="tx1"/>
                </a:solidFill>
              </a:rPr>
              <a:t>comp_name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comp_addr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comp_email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comp_memo</a:t>
            </a:r>
            <a:r>
              <a:rPr lang="en-US" altLang="ko-KR" sz="800" dirty="0">
                <a:solidFill>
                  <a:schemeClr val="tx1"/>
                </a:solidFill>
              </a:rPr>
              <a:t>&gt;/0/0/0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75F2B4-71DC-4390-A805-76F9FF4F7C05}"/>
              </a:ext>
            </a:extLst>
          </p:cNvPr>
          <p:cNvCxnSpPr/>
          <p:nvPr/>
        </p:nvCxnSpPr>
        <p:spPr>
          <a:xfrm flipH="1">
            <a:off x="3067730" y="5360754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F2067AD-85FC-41E9-ADEE-A7FC1EFA21A9}"/>
              </a:ext>
            </a:extLst>
          </p:cNvPr>
          <p:cNvSpPr/>
          <p:nvPr/>
        </p:nvSpPr>
        <p:spPr>
          <a:xfrm>
            <a:off x="9272155" y="3179903"/>
            <a:ext cx="2477379" cy="1670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key(str </a:t>
            </a:r>
            <a:r>
              <a:rPr lang="ko-KR" altLang="ko-KR" sz="800" dirty="0">
                <a:solidFill>
                  <a:schemeClr val="tx1"/>
                </a:solidFill>
              </a:rPr>
              <a:t>타입의</a:t>
            </a:r>
            <a:r>
              <a:rPr lang="en-US" altLang="ko-KR" sz="800" dirty="0">
                <a:solidFill>
                  <a:schemeClr val="tx1"/>
                </a:solidFill>
              </a:rPr>
              <a:t> 8</a:t>
            </a:r>
            <a:r>
              <a:rPr lang="ko-KR" altLang="ko-KR" sz="800" dirty="0">
                <a:solidFill>
                  <a:schemeClr val="tx1"/>
                </a:solidFill>
              </a:rPr>
              <a:t>자리 숫자가 아닌 경우 회원가입에서 업체정보 자가 등록으로 인식</a:t>
            </a:r>
            <a:r>
              <a:rPr lang="en-US" altLang="ko-KR" sz="800" dirty="0">
                <a:solidFill>
                  <a:schemeClr val="tx1"/>
                </a:solidFill>
              </a:rPr>
              <a:t> (ex. 0 </a:t>
            </a:r>
            <a:r>
              <a:rPr lang="ko-KR" altLang="ko-KR" sz="800" dirty="0">
                <a:solidFill>
                  <a:schemeClr val="tx1"/>
                </a:solidFill>
              </a:rPr>
              <a:t>입력 시 자가 등록</a:t>
            </a:r>
            <a:r>
              <a:rPr lang="en-US" altLang="ko-KR" sz="800" dirty="0">
                <a:solidFill>
                  <a:schemeClr val="tx1"/>
                </a:solidFill>
              </a:rPr>
              <a:t>))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add_company_list_com_name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중복 불가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add_company_list_com_address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주소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add_company_list_user_phone_number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전화번호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add_company_list_email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이메일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add_company_list_memo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메모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add_company_list_day_max_count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하루 최대 발급 개수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add_company_list_max_count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최대 발급 개수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add_company_list_date_max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최대 발급 날짜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ED18AA-AE75-4354-8314-388FDDE2D11A}"/>
              </a:ext>
            </a:extLst>
          </p:cNvPr>
          <p:cNvSpPr/>
          <p:nvPr/>
        </p:nvSpPr>
        <p:spPr>
          <a:xfrm>
            <a:off x="6684197" y="5488790"/>
            <a:ext cx="2035928" cy="327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성공 여부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8127512-4767-4BA9-A0D7-20B051259C9A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583379" y="4015082"/>
            <a:ext cx="3688776" cy="85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화살표: 왼쪽으로 구부러짐 77">
            <a:extLst>
              <a:ext uri="{FF2B5EF4-FFF2-40B4-BE49-F238E27FC236}">
                <a16:creationId xmlns:a16="http://schemas.microsoft.com/office/drawing/2014/main" id="{DE4BFC09-4999-4535-914B-FC6E56B03F0F}"/>
              </a:ext>
            </a:extLst>
          </p:cNvPr>
          <p:cNvSpPr/>
          <p:nvPr/>
        </p:nvSpPr>
        <p:spPr>
          <a:xfrm>
            <a:off x="9187080" y="5025659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7646E0C-D538-44E5-8E4D-AEDE5A68DFF4}"/>
              </a:ext>
            </a:extLst>
          </p:cNvPr>
          <p:cNvSpPr/>
          <p:nvPr/>
        </p:nvSpPr>
        <p:spPr>
          <a:xfrm>
            <a:off x="9628420" y="5097812"/>
            <a:ext cx="1605295" cy="1005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키 조건확인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숫자</a:t>
            </a:r>
            <a:r>
              <a:rPr lang="en-US" altLang="ko-KR" sz="800" dirty="0">
                <a:solidFill>
                  <a:schemeClr val="tx1"/>
                </a:solidFill>
              </a:rPr>
              <a:t>8</a:t>
            </a:r>
            <a:r>
              <a:rPr lang="ko-KR" altLang="en-US" sz="800" dirty="0">
                <a:solidFill>
                  <a:schemeClr val="tx1"/>
                </a:solidFill>
              </a:rPr>
              <a:t>자리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회원가입 할 때는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업체명 중복확인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입력 값 타입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크기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업체 정보 저장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6CDF685-8883-44C3-AD40-0434A7EF54AF}"/>
              </a:ext>
            </a:extLst>
          </p:cNvPr>
          <p:cNvCxnSpPr>
            <a:cxnSpLocks/>
            <a:stCxn id="78" idx="4"/>
            <a:endCxn id="81" idx="1"/>
          </p:cNvCxnSpPr>
          <p:nvPr/>
        </p:nvCxnSpPr>
        <p:spPr>
          <a:xfrm>
            <a:off x="9380213" y="5127722"/>
            <a:ext cx="248207" cy="47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화살표: 왼쪽으로 구부러짐 82">
            <a:extLst>
              <a:ext uri="{FF2B5EF4-FFF2-40B4-BE49-F238E27FC236}">
                <a16:creationId xmlns:a16="http://schemas.microsoft.com/office/drawing/2014/main" id="{52CEEBBF-B58A-4E37-BDA5-F3B7B28D2307}"/>
              </a:ext>
            </a:extLst>
          </p:cNvPr>
          <p:cNvSpPr/>
          <p:nvPr/>
        </p:nvSpPr>
        <p:spPr>
          <a:xfrm>
            <a:off x="3125768" y="5478978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BD6A2C-90E2-4487-B352-C385130B97AF}"/>
              </a:ext>
            </a:extLst>
          </p:cNvPr>
          <p:cNvSpPr/>
          <p:nvPr/>
        </p:nvSpPr>
        <p:spPr>
          <a:xfrm>
            <a:off x="3526684" y="5534329"/>
            <a:ext cx="1552218" cy="196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 회사 리스트에 추가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9946CC3-096D-46BE-95F6-5E55F4B6C58D}"/>
              </a:ext>
            </a:extLst>
          </p:cNvPr>
          <p:cNvCxnSpPr>
            <a:cxnSpLocks/>
            <a:stCxn id="83" idx="4"/>
            <a:endCxn id="84" idx="1"/>
          </p:cNvCxnSpPr>
          <p:nvPr/>
        </p:nvCxnSpPr>
        <p:spPr>
          <a:xfrm>
            <a:off x="3318901" y="5581041"/>
            <a:ext cx="207783" cy="51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화살표: 왼쪽으로 구부러짐 85">
            <a:extLst>
              <a:ext uri="{FF2B5EF4-FFF2-40B4-BE49-F238E27FC236}">
                <a16:creationId xmlns:a16="http://schemas.microsoft.com/office/drawing/2014/main" id="{E8A8C916-3F3C-4ABD-8F19-47CB055AB5CF}"/>
              </a:ext>
            </a:extLst>
          </p:cNvPr>
          <p:cNvSpPr/>
          <p:nvPr/>
        </p:nvSpPr>
        <p:spPr>
          <a:xfrm>
            <a:off x="3123939" y="5796328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F7A31A-6823-4069-9EB7-69051C1CCC4A}"/>
              </a:ext>
            </a:extLst>
          </p:cNvPr>
          <p:cNvSpPr/>
          <p:nvPr/>
        </p:nvSpPr>
        <p:spPr>
          <a:xfrm>
            <a:off x="3526684" y="5857357"/>
            <a:ext cx="1488532" cy="196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팝업창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close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FF09050-8D9E-4B76-8E17-56A0E43806EF}"/>
              </a:ext>
            </a:extLst>
          </p:cNvPr>
          <p:cNvCxnSpPr>
            <a:cxnSpLocks/>
            <a:stCxn id="86" idx="4"/>
            <a:endCxn id="87" idx="1"/>
          </p:cNvCxnSpPr>
          <p:nvPr/>
        </p:nvCxnSpPr>
        <p:spPr>
          <a:xfrm>
            <a:off x="3317072" y="5898391"/>
            <a:ext cx="209612" cy="5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EBE8A7D-74CE-4EE4-85EA-C976C1FCBA9E}"/>
              </a:ext>
            </a:extLst>
          </p:cNvPr>
          <p:cNvCxnSpPr>
            <a:endCxn id="73" idx="1"/>
          </p:cNvCxnSpPr>
          <p:nvPr/>
        </p:nvCxnSpPr>
        <p:spPr>
          <a:xfrm>
            <a:off x="5583379" y="5360754"/>
            <a:ext cx="1100818" cy="29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3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88151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 수정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75869"/>
              </p:ext>
            </p:extLst>
          </p:nvPr>
        </p:nvGraphicFramePr>
        <p:xfrm>
          <a:off x="333375" y="1115642"/>
          <a:ext cx="11576975" cy="5274467"/>
        </p:xfrm>
        <a:graphic>
          <a:graphicData uri="http://schemas.openxmlformats.org/drawingml/2006/table">
            <a:tbl>
              <a:tblPr/>
              <a:tblGrid>
                <a:gridCol w="1157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073719" y="1488558"/>
            <a:ext cx="1104" cy="435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110087" y="1488558"/>
            <a:ext cx="7092" cy="435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84008E5-BDA1-48B8-BE02-A7DD49FD8477}"/>
              </a:ext>
            </a:extLst>
          </p:cNvPr>
          <p:cNvCxnSpPr/>
          <p:nvPr/>
        </p:nvCxnSpPr>
        <p:spPr>
          <a:xfrm>
            <a:off x="3085456" y="2387861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F37490-15E2-4966-955F-49DEE09F361D}"/>
              </a:ext>
            </a:extLst>
          </p:cNvPr>
          <p:cNvSpPr/>
          <p:nvPr/>
        </p:nvSpPr>
        <p:spPr>
          <a:xfrm>
            <a:off x="4900632" y="2576133"/>
            <a:ext cx="1994621" cy="22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get_user_info</a:t>
            </a:r>
            <a:r>
              <a:rPr lang="en-US" altLang="ko-KR" sz="800" dirty="0">
                <a:solidFill>
                  <a:schemeClr val="tx1"/>
                </a:solidFill>
              </a:rPr>
              <a:t>/0/&lt;</a:t>
            </a:r>
            <a:r>
              <a:rPr lang="en-US" altLang="ko-KR" sz="800" dirty="0" err="1">
                <a:solidFill>
                  <a:schemeClr val="tx1"/>
                </a:solidFill>
              </a:rPr>
              <a:t>user_id</a:t>
            </a:r>
            <a:r>
              <a:rPr lang="en-US" altLang="ko-KR" sz="800" dirty="0">
                <a:solidFill>
                  <a:schemeClr val="tx1"/>
                </a:solidFill>
              </a:rPr>
              <a:t>&gt;/0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9823D2-B126-4EC0-B9B9-DF2E2BBCD80D}"/>
              </a:ext>
            </a:extLst>
          </p:cNvPr>
          <p:cNvCxnSpPr/>
          <p:nvPr/>
        </p:nvCxnSpPr>
        <p:spPr>
          <a:xfrm flipH="1">
            <a:off x="3085454" y="2987474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화살표: 왼쪽으로 구부러짐 87">
            <a:extLst>
              <a:ext uri="{FF2B5EF4-FFF2-40B4-BE49-F238E27FC236}">
                <a16:creationId xmlns:a16="http://schemas.microsoft.com/office/drawing/2014/main" id="{6DBAEE68-4995-4F58-B0BE-67125C0083C9}"/>
              </a:ext>
            </a:extLst>
          </p:cNvPr>
          <p:cNvSpPr/>
          <p:nvPr/>
        </p:nvSpPr>
        <p:spPr>
          <a:xfrm>
            <a:off x="9201267" y="2603566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EEE691-B1BC-472B-8458-676CB7BF2864}"/>
              </a:ext>
            </a:extLst>
          </p:cNvPr>
          <p:cNvSpPr/>
          <p:nvPr/>
        </p:nvSpPr>
        <p:spPr>
          <a:xfrm>
            <a:off x="7421794" y="1571066"/>
            <a:ext cx="1339256" cy="61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ID </a:t>
            </a:r>
            <a:r>
              <a:rPr lang="ko-KR" altLang="en-US" sz="800" dirty="0">
                <a:solidFill>
                  <a:schemeClr val="tx1"/>
                </a:solidFill>
              </a:rPr>
              <a:t>조건확인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영문자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숫자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A963482-DC35-4A28-8E1B-B41C8FFEF0F8}"/>
              </a:ext>
            </a:extLst>
          </p:cNvPr>
          <p:cNvCxnSpPr>
            <a:cxnSpLocks/>
            <a:stCxn id="88" idx="4"/>
            <a:endCxn id="89" idx="3"/>
          </p:cNvCxnSpPr>
          <p:nvPr/>
        </p:nvCxnSpPr>
        <p:spPr>
          <a:xfrm flipH="1" flipV="1">
            <a:off x="8761050" y="1880202"/>
            <a:ext cx="633350" cy="82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F45F62B-576D-4582-B547-3AB90035D4C5}"/>
              </a:ext>
            </a:extLst>
          </p:cNvPr>
          <p:cNvSpPr/>
          <p:nvPr/>
        </p:nvSpPr>
        <p:spPr>
          <a:xfrm>
            <a:off x="4902816" y="1319073"/>
            <a:ext cx="1926289" cy="787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get_user_info_user_key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get_user_info_user_id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get_user_info_request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요청코드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ID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중복의 경우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0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9B86C4-5088-4098-B164-62B96D56A3E7}"/>
              </a:ext>
            </a:extLst>
          </p:cNvPr>
          <p:cNvCxnSpPr>
            <a:cxnSpLocks/>
          </p:cNvCxnSpPr>
          <p:nvPr/>
        </p:nvCxnSpPr>
        <p:spPr>
          <a:xfrm flipV="1">
            <a:off x="5861341" y="2106767"/>
            <a:ext cx="4620" cy="29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F476FE-6FE8-4402-8EF8-0C00B91CE004}"/>
              </a:ext>
            </a:extLst>
          </p:cNvPr>
          <p:cNvSpPr/>
          <p:nvPr/>
        </p:nvSpPr>
        <p:spPr>
          <a:xfrm>
            <a:off x="9720499" y="1476225"/>
            <a:ext cx="2035928" cy="272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AUTH : </a:t>
            </a:r>
            <a:r>
              <a:rPr lang="ko-KR" altLang="ko-KR" sz="800" dirty="0">
                <a:solidFill>
                  <a:schemeClr val="tx1"/>
                </a:solidFill>
              </a:rPr>
              <a:t>권한 리스트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AUTH_GRUOP_NAME : </a:t>
            </a:r>
            <a:r>
              <a:rPr lang="ko-KR" altLang="ko-KR" sz="800" dirty="0">
                <a:solidFill>
                  <a:schemeClr val="tx1"/>
                </a:solidFill>
              </a:rPr>
              <a:t>권한 </a:t>
            </a:r>
            <a:r>
              <a:rPr lang="ko-KR" altLang="ko-KR" sz="800" dirty="0" err="1">
                <a:solidFill>
                  <a:schemeClr val="tx1"/>
                </a:solidFill>
              </a:rPr>
              <a:t>그룹명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AUTH_GRUOP_ID : </a:t>
            </a:r>
            <a:r>
              <a:rPr lang="ko-KR" altLang="ko-KR" sz="800" dirty="0">
                <a:solidFill>
                  <a:schemeClr val="tx1"/>
                </a:solidFill>
              </a:rPr>
              <a:t>권한 그룹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COMPANY_NAME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DATE_LAST : </a:t>
            </a:r>
            <a:r>
              <a:rPr lang="ko-KR" altLang="ko-KR" sz="800" dirty="0">
                <a:solidFill>
                  <a:schemeClr val="tx1"/>
                </a:solidFill>
              </a:rPr>
              <a:t>마지막 접속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DATE_REG : </a:t>
            </a:r>
            <a:r>
              <a:rPr lang="ko-KR" altLang="ko-KR" sz="800" dirty="0">
                <a:solidFill>
                  <a:schemeClr val="tx1"/>
                </a:solidFill>
              </a:rPr>
              <a:t>가입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DELETE_FLAG : </a:t>
            </a:r>
            <a:r>
              <a:rPr lang="ko-KR" altLang="ko-KR" sz="800" dirty="0">
                <a:solidFill>
                  <a:schemeClr val="tx1"/>
                </a:solidFill>
              </a:rPr>
              <a:t>삭제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DEPARTMENT : </a:t>
            </a:r>
            <a:r>
              <a:rPr lang="ko-KR" altLang="ko-KR" sz="800" dirty="0">
                <a:solidFill>
                  <a:schemeClr val="tx1"/>
                </a:solidFill>
              </a:rPr>
              <a:t>부서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EMAIL : </a:t>
            </a:r>
            <a:r>
              <a:rPr lang="ko-KR" altLang="ko-KR" sz="800" dirty="0">
                <a:solidFill>
                  <a:schemeClr val="tx1"/>
                </a:solidFill>
              </a:rPr>
              <a:t>이메일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FK_KMUITN_USERINFO : </a:t>
            </a:r>
            <a:r>
              <a:rPr lang="ko-KR" altLang="ko-KR" sz="800" dirty="0">
                <a:solidFill>
                  <a:schemeClr val="tx1"/>
                </a:solidFill>
              </a:rPr>
              <a:t>업체정보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LOGIN_APPROVAL_FLAG : </a:t>
            </a:r>
            <a:r>
              <a:rPr lang="ko-KR" altLang="ko-KR" sz="800" dirty="0">
                <a:solidFill>
                  <a:schemeClr val="tx1"/>
                </a:solidFill>
              </a:rPr>
              <a:t>로그인 가능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PHONE_NUMBER : </a:t>
            </a:r>
            <a:r>
              <a:rPr lang="ko-KR" altLang="ko-KR" sz="800" dirty="0">
                <a:solidFill>
                  <a:schemeClr val="tx1"/>
                </a:solidFill>
              </a:rPr>
              <a:t>전화번호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POSITION : </a:t>
            </a:r>
            <a:r>
              <a:rPr lang="ko-KR" altLang="ko-KR" sz="800" dirty="0">
                <a:solidFill>
                  <a:schemeClr val="tx1"/>
                </a:solidFill>
              </a:rPr>
              <a:t>직급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TIME_LAST : </a:t>
            </a:r>
            <a:r>
              <a:rPr lang="ko-KR" altLang="ko-KR" sz="800" dirty="0">
                <a:solidFill>
                  <a:schemeClr val="tx1"/>
                </a:solidFill>
              </a:rPr>
              <a:t>마지막 접속 시간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TIME_REG : </a:t>
            </a:r>
            <a:r>
              <a:rPr lang="ko-KR" altLang="ko-KR" sz="800" dirty="0">
                <a:solidFill>
                  <a:schemeClr val="tx1"/>
                </a:solidFill>
              </a:rPr>
              <a:t>가입 시간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USER_NAME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WITHDRAW_FLAG : </a:t>
            </a:r>
            <a:r>
              <a:rPr lang="ko-KR" altLang="ko-KR" sz="800" dirty="0">
                <a:solidFill>
                  <a:schemeClr val="tx1"/>
                </a:solidFill>
              </a:rPr>
              <a:t>탈퇴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result_data_1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result_data_2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PW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7282DD1-7A47-46CA-99EA-AFD018435A01}"/>
              </a:ext>
            </a:extLst>
          </p:cNvPr>
          <p:cNvCxnSpPr>
            <a:cxnSpLocks/>
          </p:cNvCxnSpPr>
          <p:nvPr/>
        </p:nvCxnSpPr>
        <p:spPr>
          <a:xfrm>
            <a:off x="7767831" y="2996816"/>
            <a:ext cx="1942035" cy="41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화살표: 오른쪽으로 구부러짐 44">
            <a:extLst>
              <a:ext uri="{FF2B5EF4-FFF2-40B4-BE49-F238E27FC236}">
                <a16:creationId xmlns:a16="http://schemas.microsoft.com/office/drawing/2014/main" id="{C50951D7-D646-452D-8DD3-CB54985C3FCD}"/>
              </a:ext>
            </a:extLst>
          </p:cNvPr>
          <p:cNvSpPr/>
          <p:nvPr/>
        </p:nvSpPr>
        <p:spPr>
          <a:xfrm>
            <a:off x="2793445" y="3125970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왼쪽으로 구부러짐 45">
            <a:extLst>
              <a:ext uri="{FF2B5EF4-FFF2-40B4-BE49-F238E27FC236}">
                <a16:creationId xmlns:a16="http://schemas.microsoft.com/office/drawing/2014/main" id="{0DCA1005-ACDC-4E35-9A96-9960A3439749}"/>
              </a:ext>
            </a:extLst>
          </p:cNvPr>
          <p:cNvSpPr/>
          <p:nvPr/>
        </p:nvSpPr>
        <p:spPr>
          <a:xfrm>
            <a:off x="3149256" y="3327985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C43BA5-1A8A-4942-98BF-3E8D49B00BA8}"/>
              </a:ext>
            </a:extLst>
          </p:cNvPr>
          <p:cNvSpPr/>
          <p:nvPr/>
        </p:nvSpPr>
        <p:spPr>
          <a:xfrm>
            <a:off x="765569" y="2987474"/>
            <a:ext cx="1900133" cy="366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회사명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부서명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직급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전화번호 </a:t>
            </a:r>
            <a:r>
              <a:rPr lang="en-US" altLang="ko-KR" sz="800" dirty="0">
                <a:solidFill>
                  <a:schemeClr val="tx1"/>
                </a:solidFill>
              </a:rPr>
              <a:t>Input </a:t>
            </a:r>
            <a:r>
              <a:rPr lang="ko-KR" altLang="en-US" sz="800" dirty="0">
                <a:solidFill>
                  <a:schemeClr val="tx1"/>
                </a:solidFill>
              </a:rPr>
              <a:t>박스에 출력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7ABC69-EF1B-492D-B85D-5EFB48BEA131}"/>
              </a:ext>
            </a:extLst>
          </p:cNvPr>
          <p:cNvSpPr/>
          <p:nvPr/>
        </p:nvSpPr>
        <p:spPr>
          <a:xfrm>
            <a:off x="3550172" y="3125970"/>
            <a:ext cx="1488532" cy="22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ID, </a:t>
            </a:r>
            <a:r>
              <a:rPr lang="ko-KR" altLang="en-US" sz="800" dirty="0">
                <a:solidFill>
                  <a:schemeClr val="tx1"/>
                </a:solidFill>
              </a:rPr>
              <a:t>이름은 수정불가로 변경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E3E52CA-EC86-490E-8863-04F3714705A4}"/>
              </a:ext>
            </a:extLst>
          </p:cNvPr>
          <p:cNvCxnSpPr>
            <a:cxnSpLocks/>
            <a:stCxn id="45" idx="0"/>
            <a:endCxn id="53" idx="3"/>
          </p:cNvCxnSpPr>
          <p:nvPr/>
        </p:nvCxnSpPr>
        <p:spPr>
          <a:xfrm flipH="1" flipV="1">
            <a:off x="2665702" y="3170853"/>
            <a:ext cx="127743" cy="55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0203B65-75BE-42C4-B1AD-C35816DE202B}"/>
              </a:ext>
            </a:extLst>
          </p:cNvPr>
          <p:cNvCxnSpPr>
            <a:cxnSpLocks/>
            <a:stCxn id="46" idx="4"/>
            <a:endCxn id="54" idx="1"/>
          </p:cNvCxnSpPr>
          <p:nvPr/>
        </p:nvCxnSpPr>
        <p:spPr>
          <a:xfrm flipV="1">
            <a:off x="3342389" y="3240101"/>
            <a:ext cx="207783" cy="189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F390A7C-7F87-42EE-AC8A-33AB6D8E1381}"/>
              </a:ext>
            </a:extLst>
          </p:cNvPr>
          <p:cNvSpPr/>
          <p:nvPr/>
        </p:nvSpPr>
        <p:spPr>
          <a:xfrm>
            <a:off x="2807617" y="359734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03C40DA-5EA2-42CD-BDF3-864C491C4262}"/>
              </a:ext>
            </a:extLst>
          </p:cNvPr>
          <p:cNvSpPr/>
          <p:nvPr/>
        </p:nvSpPr>
        <p:spPr>
          <a:xfrm>
            <a:off x="867512" y="3430048"/>
            <a:ext cx="1789626" cy="37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회사명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부서명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직급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전화번호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이메일 수정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87F8E8F-56C3-4584-B93F-DA410BCB37FE}"/>
              </a:ext>
            </a:extLst>
          </p:cNvPr>
          <p:cNvCxnSpPr>
            <a:cxnSpLocks/>
            <a:stCxn id="60" idx="0"/>
            <a:endCxn id="61" idx="3"/>
          </p:cNvCxnSpPr>
          <p:nvPr/>
        </p:nvCxnSpPr>
        <p:spPr>
          <a:xfrm flipH="1" flipV="1">
            <a:off x="2657138" y="3618991"/>
            <a:ext cx="150479" cy="7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화살표: 왼쪽으로 구부러짐 64">
            <a:extLst>
              <a:ext uri="{FF2B5EF4-FFF2-40B4-BE49-F238E27FC236}">
                <a16:creationId xmlns:a16="http://schemas.microsoft.com/office/drawing/2014/main" id="{168AE67B-0AE0-47D2-90EB-9433B047EB62}"/>
              </a:ext>
            </a:extLst>
          </p:cNvPr>
          <p:cNvSpPr/>
          <p:nvPr/>
        </p:nvSpPr>
        <p:spPr>
          <a:xfrm>
            <a:off x="3152794" y="382063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699664-8521-4F81-9937-03E22FDC6BBF}"/>
              </a:ext>
            </a:extLst>
          </p:cNvPr>
          <p:cNvSpPr/>
          <p:nvPr/>
        </p:nvSpPr>
        <p:spPr>
          <a:xfrm>
            <a:off x="3553710" y="3556252"/>
            <a:ext cx="1691396" cy="930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값 조건확인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1.PW1, PW2 </a:t>
            </a:r>
            <a:r>
              <a:rPr lang="ko-KR" altLang="en-US" sz="800" dirty="0">
                <a:solidFill>
                  <a:schemeClr val="tx1"/>
                </a:solidFill>
              </a:rPr>
              <a:t>값 존재 여부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존재하지 않으면 수정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X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PW1, PW2 </a:t>
            </a:r>
            <a:r>
              <a:rPr lang="ko-KR" altLang="en-US" sz="800" dirty="0">
                <a:solidFill>
                  <a:schemeClr val="tx1"/>
                </a:solidFill>
              </a:rPr>
              <a:t>값 일치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3. </a:t>
            </a:r>
            <a:r>
              <a:rPr lang="ko-KR" altLang="en-US" sz="800" dirty="0">
                <a:solidFill>
                  <a:schemeClr val="tx1"/>
                </a:solidFill>
              </a:rPr>
              <a:t>빈 값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4. </a:t>
            </a:r>
            <a:r>
              <a:rPr lang="ko-KR" altLang="en-US" sz="800" dirty="0">
                <a:solidFill>
                  <a:schemeClr val="tx1"/>
                </a:solidFill>
              </a:rPr>
              <a:t>부서명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</a:rPr>
              <a:t>한국어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영어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숫자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5. </a:t>
            </a:r>
            <a:r>
              <a:rPr lang="ko-KR" altLang="en-US" sz="800" dirty="0">
                <a:solidFill>
                  <a:schemeClr val="tx1"/>
                </a:solidFill>
              </a:rPr>
              <a:t>전화번호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800" dirty="0">
                <a:solidFill>
                  <a:schemeClr val="tx1"/>
                </a:solidFill>
              </a:rPr>
              <a:t> 숫자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2A499FD-1408-4B8E-BDE9-4D787CD2C305}"/>
              </a:ext>
            </a:extLst>
          </p:cNvPr>
          <p:cNvCxnSpPr>
            <a:cxnSpLocks/>
            <a:stCxn id="65" idx="4"/>
            <a:endCxn id="67" idx="1"/>
          </p:cNvCxnSpPr>
          <p:nvPr/>
        </p:nvCxnSpPr>
        <p:spPr>
          <a:xfrm>
            <a:off x="3345927" y="3922695"/>
            <a:ext cx="207783" cy="9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화살표: 오른쪽으로 구부러짐 69">
            <a:extLst>
              <a:ext uri="{FF2B5EF4-FFF2-40B4-BE49-F238E27FC236}">
                <a16:creationId xmlns:a16="http://schemas.microsoft.com/office/drawing/2014/main" id="{D244EA7A-A940-4AE8-8EEA-60FDCB7DBF03}"/>
              </a:ext>
            </a:extLst>
          </p:cNvPr>
          <p:cNvSpPr/>
          <p:nvPr/>
        </p:nvSpPr>
        <p:spPr>
          <a:xfrm>
            <a:off x="2811159" y="4068728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0BD37E0-8D48-4304-96DE-4B08DDD28713}"/>
              </a:ext>
            </a:extLst>
          </p:cNvPr>
          <p:cNvCxnSpPr>
            <a:cxnSpLocks/>
            <a:stCxn id="70" idx="0"/>
            <a:endCxn id="90" idx="3"/>
          </p:cNvCxnSpPr>
          <p:nvPr/>
        </p:nvCxnSpPr>
        <p:spPr>
          <a:xfrm flipH="1" flipV="1">
            <a:off x="2630766" y="4129880"/>
            <a:ext cx="180393" cy="39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205D68-8858-4EA4-8D5A-B440E8C97B5E}"/>
              </a:ext>
            </a:extLst>
          </p:cNvPr>
          <p:cNvSpPr/>
          <p:nvPr/>
        </p:nvSpPr>
        <p:spPr>
          <a:xfrm>
            <a:off x="983165" y="3912552"/>
            <a:ext cx="1647601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903F19B-E730-41D8-856C-C7193185D71C}"/>
              </a:ext>
            </a:extLst>
          </p:cNvPr>
          <p:cNvCxnSpPr/>
          <p:nvPr/>
        </p:nvCxnSpPr>
        <p:spPr>
          <a:xfrm>
            <a:off x="3067733" y="4656144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F02573-3187-406F-9496-6DA8AFAD591F}"/>
              </a:ext>
            </a:extLst>
          </p:cNvPr>
          <p:cNvSpPr/>
          <p:nvPr/>
        </p:nvSpPr>
        <p:spPr>
          <a:xfrm>
            <a:off x="3080809" y="4844416"/>
            <a:ext cx="6011553" cy="21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set_user_info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&gt;/LGUSE0010/&lt;user_pw1&gt;/0/&lt;</a:t>
            </a:r>
            <a:r>
              <a:rPr lang="en-US" altLang="ko-KR" sz="800" dirty="0" err="1">
                <a:solidFill>
                  <a:schemeClr val="tx1"/>
                </a:solidFill>
              </a:rPr>
              <a:t>user_comp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user_dept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user_rank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user_pn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user_email</a:t>
            </a:r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657A25-BC87-4CD0-876F-682AF53DDE19}"/>
              </a:ext>
            </a:extLst>
          </p:cNvPr>
          <p:cNvCxnSpPr/>
          <p:nvPr/>
        </p:nvCxnSpPr>
        <p:spPr>
          <a:xfrm flipH="1">
            <a:off x="3067731" y="5255757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화살표: 오른쪽으로 구부러짐 98">
            <a:extLst>
              <a:ext uri="{FF2B5EF4-FFF2-40B4-BE49-F238E27FC236}">
                <a16:creationId xmlns:a16="http://schemas.microsoft.com/office/drawing/2014/main" id="{7F1E67B8-8C9E-43BB-AEDE-A2DB8779E3A9}"/>
              </a:ext>
            </a:extLst>
          </p:cNvPr>
          <p:cNvSpPr/>
          <p:nvPr/>
        </p:nvSpPr>
        <p:spPr>
          <a:xfrm>
            <a:off x="2782804" y="533755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6945B0B-93A8-4E90-9905-521D1AB12939}"/>
              </a:ext>
            </a:extLst>
          </p:cNvPr>
          <p:cNvCxnSpPr>
            <a:cxnSpLocks/>
            <a:stCxn id="99" idx="0"/>
            <a:endCxn id="102" idx="3"/>
          </p:cNvCxnSpPr>
          <p:nvPr/>
        </p:nvCxnSpPr>
        <p:spPr>
          <a:xfrm flipH="1" flipV="1">
            <a:off x="2602411" y="5407508"/>
            <a:ext cx="180393" cy="3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82056B1-1214-42A1-85CC-9AC45B76E9D1}"/>
              </a:ext>
            </a:extLst>
          </p:cNvPr>
          <p:cNvSpPr/>
          <p:nvPr/>
        </p:nvSpPr>
        <p:spPr>
          <a:xfrm>
            <a:off x="867512" y="5255756"/>
            <a:ext cx="1734899" cy="303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관리자 </a:t>
            </a:r>
            <a:r>
              <a:rPr lang="ko-KR" altLang="en-US" sz="80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800" dirty="0">
                <a:solidFill>
                  <a:schemeClr val="tx1"/>
                </a:solidFill>
              </a:rPr>
              <a:t> 이동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4" name="화살표: 왼쪽으로 구부러짐 103">
            <a:extLst>
              <a:ext uri="{FF2B5EF4-FFF2-40B4-BE49-F238E27FC236}">
                <a16:creationId xmlns:a16="http://schemas.microsoft.com/office/drawing/2014/main" id="{205128A0-7F9F-4CAD-89C9-851F6019FD8E}"/>
              </a:ext>
            </a:extLst>
          </p:cNvPr>
          <p:cNvSpPr/>
          <p:nvPr/>
        </p:nvSpPr>
        <p:spPr>
          <a:xfrm>
            <a:off x="9215442" y="4882478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4EEB2A-B1EB-491A-A225-65E0C91A59F5}"/>
              </a:ext>
            </a:extLst>
          </p:cNvPr>
          <p:cNvSpPr/>
          <p:nvPr/>
        </p:nvSpPr>
        <p:spPr>
          <a:xfrm>
            <a:off x="9938683" y="4882478"/>
            <a:ext cx="1459478" cy="683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요청에 따른 필요권한 설정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수정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996639A-A0C5-42FA-A56A-EB3BE71BA15F}"/>
              </a:ext>
            </a:extLst>
          </p:cNvPr>
          <p:cNvCxnSpPr>
            <a:cxnSpLocks/>
            <a:stCxn id="104" idx="4"/>
            <a:endCxn id="105" idx="1"/>
          </p:cNvCxnSpPr>
          <p:nvPr/>
        </p:nvCxnSpPr>
        <p:spPr>
          <a:xfrm>
            <a:off x="9408575" y="4984541"/>
            <a:ext cx="530108" cy="239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3A116A7-3A52-4B96-B7CB-8464CF9341ED}"/>
              </a:ext>
            </a:extLst>
          </p:cNvPr>
          <p:cNvSpPr/>
          <p:nvPr/>
        </p:nvSpPr>
        <p:spPr>
          <a:xfrm>
            <a:off x="5432356" y="3082933"/>
            <a:ext cx="2335475" cy="1420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</a:t>
            </a:r>
            <a:r>
              <a:rPr lang="en-US" altLang="ko-KR" sz="800" dirty="0">
                <a:solidFill>
                  <a:schemeClr val="tx1"/>
                </a:solidFill>
              </a:rPr>
              <a:t> 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set_user_info_request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요청코드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set_user_info_user_pw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pw </a:t>
            </a:r>
            <a:r>
              <a:rPr lang="en-US" altLang="ko-KR" sz="800" dirty="0" err="1">
                <a:solidFill>
                  <a:schemeClr val="tx1"/>
                </a:solidFill>
              </a:rPr>
              <a:t>set_user_info_user_name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자기 정보 수정일 경우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set_user_info_company_name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회사명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set_user_info_department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부서명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set_user_info_position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직급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set_user_info_phone_number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전화번호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set_user_info_email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이메일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95E4A95-6347-43DA-B84D-2297D63DE2B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7767831" y="3793144"/>
            <a:ext cx="592689" cy="8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348BF0-9952-4B7A-868B-1463C9FFB779}"/>
              </a:ext>
            </a:extLst>
          </p:cNvPr>
          <p:cNvSpPr/>
          <p:nvPr/>
        </p:nvSpPr>
        <p:spPr>
          <a:xfrm>
            <a:off x="6684197" y="5382460"/>
            <a:ext cx="2035928" cy="327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성공 여부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7814B21-5BA0-48F1-8B84-BDC7640DDD90}"/>
              </a:ext>
            </a:extLst>
          </p:cNvPr>
          <p:cNvCxnSpPr>
            <a:endCxn id="109" idx="1"/>
          </p:cNvCxnSpPr>
          <p:nvPr/>
        </p:nvCxnSpPr>
        <p:spPr>
          <a:xfrm>
            <a:off x="5583379" y="5254424"/>
            <a:ext cx="1100818" cy="29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4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76197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 수정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탈퇴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074823" y="1488558"/>
            <a:ext cx="0" cy="256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>
            <a:off x="9117179" y="1488558"/>
            <a:ext cx="0" cy="2647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으로 구부러짐 52">
            <a:extLst>
              <a:ext uri="{FF2B5EF4-FFF2-40B4-BE49-F238E27FC236}">
                <a16:creationId xmlns:a16="http://schemas.microsoft.com/office/drawing/2014/main" id="{1303918B-C727-4B91-ADAE-2FEEF1CB96BF}"/>
              </a:ext>
            </a:extLst>
          </p:cNvPr>
          <p:cNvSpPr/>
          <p:nvPr/>
        </p:nvSpPr>
        <p:spPr>
          <a:xfrm>
            <a:off x="2772179" y="173310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A1EE9D-147E-40AD-8F7C-C8DC802CB9B9}"/>
              </a:ext>
            </a:extLst>
          </p:cNvPr>
          <p:cNvCxnSpPr>
            <a:cxnSpLocks/>
          </p:cNvCxnSpPr>
          <p:nvPr/>
        </p:nvCxnSpPr>
        <p:spPr>
          <a:xfrm>
            <a:off x="1286540" y="1626781"/>
            <a:ext cx="17882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933095-6202-4C83-B996-1FDF0A32BD20}"/>
              </a:ext>
            </a:extLst>
          </p:cNvPr>
          <p:cNvSpPr/>
          <p:nvPr/>
        </p:nvSpPr>
        <p:spPr>
          <a:xfrm>
            <a:off x="1204865" y="1394381"/>
            <a:ext cx="1456376" cy="177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수정 페이지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1BF5A4-468B-48A3-A894-335754E08F8E}"/>
              </a:ext>
            </a:extLst>
          </p:cNvPr>
          <p:cNvSpPr/>
          <p:nvPr/>
        </p:nvSpPr>
        <p:spPr>
          <a:xfrm>
            <a:off x="1499191" y="1760742"/>
            <a:ext cx="1065772" cy="25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탈퇴 버튼 클릭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D9E50D4-F292-4473-A76E-0BD2E40EA5B6}"/>
              </a:ext>
            </a:extLst>
          </p:cNvPr>
          <p:cNvCxnSpPr>
            <a:cxnSpLocks/>
            <a:stCxn id="53" idx="0"/>
            <a:endCxn id="60" idx="3"/>
          </p:cNvCxnSpPr>
          <p:nvPr/>
        </p:nvCxnSpPr>
        <p:spPr>
          <a:xfrm flipH="1">
            <a:off x="2564963" y="1833767"/>
            <a:ext cx="207216" cy="55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화살표: 오른쪽으로 구부러짐 68">
            <a:extLst>
              <a:ext uri="{FF2B5EF4-FFF2-40B4-BE49-F238E27FC236}">
                <a16:creationId xmlns:a16="http://schemas.microsoft.com/office/drawing/2014/main" id="{780BC717-D660-4440-91D0-F925A50696C1}"/>
              </a:ext>
            </a:extLst>
          </p:cNvPr>
          <p:cNvSpPr/>
          <p:nvPr/>
        </p:nvSpPr>
        <p:spPr>
          <a:xfrm>
            <a:off x="2786351" y="220448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53D4A1-16BD-4293-BF9A-92AB3B433A67}"/>
              </a:ext>
            </a:extLst>
          </p:cNvPr>
          <p:cNvSpPr/>
          <p:nvPr/>
        </p:nvSpPr>
        <p:spPr>
          <a:xfrm>
            <a:off x="647991" y="2261761"/>
            <a:ext cx="1900134" cy="513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탈퇴 여부 </a:t>
            </a:r>
            <a:r>
              <a:rPr lang="ko-KR" altLang="en-US" sz="800" dirty="0" err="1">
                <a:solidFill>
                  <a:schemeClr val="tx1"/>
                </a:solidFill>
              </a:rPr>
              <a:t>경고창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되돌아가기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탈퇴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B0453A-8FB2-4A42-B5DC-580AF095D40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H="1">
            <a:off x="2548125" y="2305144"/>
            <a:ext cx="238226" cy="21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A7C8E18-1D97-4E9C-A15C-A8EC8E530862}"/>
              </a:ext>
            </a:extLst>
          </p:cNvPr>
          <p:cNvCxnSpPr/>
          <p:nvPr/>
        </p:nvCxnSpPr>
        <p:spPr>
          <a:xfrm>
            <a:off x="3074823" y="277509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4D2F75-07C8-43D0-AC4A-8302FF216788}"/>
              </a:ext>
            </a:extLst>
          </p:cNvPr>
          <p:cNvSpPr/>
          <p:nvPr/>
        </p:nvSpPr>
        <p:spPr>
          <a:xfrm>
            <a:off x="3176021" y="2894389"/>
            <a:ext cx="5266226" cy="2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set_user_wih_del_flag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&gt;/LGUSE0011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758DF6-F60B-4AF9-940E-EAC09B43423A}"/>
              </a:ext>
            </a:extLst>
          </p:cNvPr>
          <p:cNvSpPr/>
          <p:nvPr/>
        </p:nvSpPr>
        <p:spPr>
          <a:xfrm>
            <a:off x="5426553" y="1626781"/>
            <a:ext cx="2292683" cy="598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set_user_wih_del_flag_user_key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set_user_wih_del_flag_request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요청코드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5564C7C-5520-4B17-83B1-D52CBEFC3B4E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5816272" y="2225749"/>
            <a:ext cx="756623" cy="54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31281317-6665-480E-8016-A5CD55C06DD9}"/>
              </a:ext>
            </a:extLst>
          </p:cNvPr>
          <p:cNvSpPr/>
          <p:nvPr/>
        </p:nvSpPr>
        <p:spPr>
          <a:xfrm>
            <a:off x="9183538" y="2884964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D80B79-1833-436C-98BA-7E3BA762B2FA}"/>
              </a:ext>
            </a:extLst>
          </p:cNvPr>
          <p:cNvSpPr/>
          <p:nvPr/>
        </p:nvSpPr>
        <p:spPr>
          <a:xfrm>
            <a:off x="10055287" y="2323580"/>
            <a:ext cx="1605295" cy="114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요청에 따른 필요 권한 설정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수정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26758F5-CFE9-4727-8E31-2E126CC9E68E}"/>
              </a:ext>
            </a:extLst>
          </p:cNvPr>
          <p:cNvCxnSpPr>
            <a:cxnSpLocks/>
            <a:stCxn id="80" idx="4"/>
            <a:endCxn id="90" idx="1"/>
          </p:cNvCxnSpPr>
          <p:nvPr/>
        </p:nvCxnSpPr>
        <p:spPr>
          <a:xfrm flipV="1">
            <a:off x="9376671" y="2894389"/>
            <a:ext cx="678616" cy="92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3BAC3E-B61F-429E-925E-C2639ECE0B9A}"/>
              </a:ext>
            </a:extLst>
          </p:cNvPr>
          <p:cNvCxnSpPr/>
          <p:nvPr/>
        </p:nvCxnSpPr>
        <p:spPr>
          <a:xfrm flipH="1">
            <a:off x="3074823" y="3230696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5559973-2BA0-44E3-849C-A12D463E94BC}"/>
              </a:ext>
            </a:extLst>
          </p:cNvPr>
          <p:cNvSpPr/>
          <p:nvPr/>
        </p:nvSpPr>
        <p:spPr>
          <a:xfrm>
            <a:off x="6646154" y="3585720"/>
            <a:ext cx="2211523" cy="337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성공 여부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D2A3B2F-B3D8-4174-9979-584274021CD0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816272" y="3230696"/>
            <a:ext cx="1935644" cy="35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화살표: 오른쪽으로 구부러짐 39">
            <a:extLst>
              <a:ext uri="{FF2B5EF4-FFF2-40B4-BE49-F238E27FC236}">
                <a16:creationId xmlns:a16="http://schemas.microsoft.com/office/drawing/2014/main" id="{98AA9AE3-060B-4F51-84ED-102DE67F4472}"/>
              </a:ext>
            </a:extLst>
          </p:cNvPr>
          <p:cNvSpPr/>
          <p:nvPr/>
        </p:nvSpPr>
        <p:spPr>
          <a:xfrm>
            <a:off x="2789895" y="347331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8DAF74-D0C0-42A5-8010-3A1DF90D70DD}"/>
              </a:ext>
            </a:extLst>
          </p:cNvPr>
          <p:cNvSpPr/>
          <p:nvPr/>
        </p:nvSpPr>
        <p:spPr>
          <a:xfrm>
            <a:off x="1499191" y="3473313"/>
            <a:ext cx="1052477" cy="343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로그인페이지</a:t>
            </a:r>
            <a:r>
              <a:rPr lang="ko-KR" altLang="en-US" sz="800" dirty="0">
                <a:solidFill>
                  <a:schemeClr val="tx1"/>
                </a:solidFill>
              </a:rPr>
              <a:t> 이동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07F963B-C8BB-440C-8E31-AC63C8C69481}"/>
              </a:ext>
            </a:extLst>
          </p:cNvPr>
          <p:cNvCxnSpPr>
            <a:cxnSpLocks/>
            <a:stCxn id="40" idx="0"/>
            <a:endCxn id="41" idx="3"/>
          </p:cNvCxnSpPr>
          <p:nvPr/>
        </p:nvCxnSpPr>
        <p:spPr>
          <a:xfrm flipH="1">
            <a:off x="2551668" y="3573972"/>
            <a:ext cx="238227" cy="71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07849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인식키 발급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115642"/>
          <a:ext cx="11576975" cy="5274467"/>
        </p:xfrm>
        <a:graphic>
          <a:graphicData uri="http://schemas.openxmlformats.org/drawingml/2006/table">
            <a:tbl>
              <a:tblPr/>
              <a:tblGrid>
                <a:gridCol w="1157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sp>
        <p:nvSpPr>
          <p:cNvPr id="49" name="AutoShape 811">
            <a:extLst>
              <a:ext uri="{FF2B5EF4-FFF2-40B4-BE49-F238E27FC236}">
                <a16:creationId xmlns:a16="http://schemas.microsoft.com/office/drawing/2014/main" id="{FA3CCEBD-B3B9-4974-A105-FB6EA89F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21" y="5433237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2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074821" y="1488558"/>
            <a:ext cx="2" cy="394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117177" y="1488558"/>
            <a:ext cx="2" cy="394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84008E5-BDA1-48B8-BE02-A7DD49FD8477}"/>
              </a:ext>
            </a:extLst>
          </p:cNvPr>
          <p:cNvCxnSpPr/>
          <p:nvPr/>
        </p:nvCxnSpPr>
        <p:spPr>
          <a:xfrm>
            <a:off x="3074823" y="3897675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F37490-15E2-4966-955F-49DEE09F361D}"/>
              </a:ext>
            </a:extLst>
          </p:cNvPr>
          <p:cNvSpPr/>
          <p:nvPr/>
        </p:nvSpPr>
        <p:spPr>
          <a:xfrm>
            <a:off x="4889999" y="4085947"/>
            <a:ext cx="1994621" cy="229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read_qr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9823D2-B126-4EC0-B9B9-DF2E2BBCD80D}"/>
              </a:ext>
            </a:extLst>
          </p:cNvPr>
          <p:cNvCxnSpPr/>
          <p:nvPr/>
        </p:nvCxnSpPr>
        <p:spPr>
          <a:xfrm flipH="1">
            <a:off x="3074821" y="449728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AutoShape 811">
            <a:extLst>
              <a:ext uri="{FF2B5EF4-FFF2-40B4-BE49-F238E27FC236}">
                <a16:creationId xmlns:a16="http://schemas.microsoft.com/office/drawing/2014/main" id="{779F0010-69A3-4AFA-81AD-804B179E5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81" y="5434095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2</a:t>
            </a:r>
          </a:p>
        </p:txBody>
      </p:sp>
      <p:sp>
        <p:nvSpPr>
          <p:cNvPr id="44" name="화살표: 오른쪽으로 구부러짐 43">
            <a:extLst>
              <a:ext uri="{FF2B5EF4-FFF2-40B4-BE49-F238E27FC236}">
                <a16:creationId xmlns:a16="http://schemas.microsoft.com/office/drawing/2014/main" id="{D1B68AF6-6D8A-4E59-BF04-5FE27EAF6D58}"/>
              </a:ext>
            </a:extLst>
          </p:cNvPr>
          <p:cNvSpPr/>
          <p:nvPr/>
        </p:nvSpPr>
        <p:spPr>
          <a:xfrm>
            <a:off x="2771558" y="1612151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왼쪽으로 구부러짐 44">
            <a:extLst>
              <a:ext uri="{FF2B5EF4-FFF2-40B4-BE49-F238E27FC236}">
                <a16:creationId xmlns:a16="http://schemas.microsoft.com/office/drawing/2014/main" id="{55588630-E39E-4B6A-A112-48591EC04B20}"/>
              </a:ext>
            </a:extLst>
          </p:cNvPr>
          <p:cNvSpPr/>
          <p:nvPr/>
        </p:nvSpPr>
        <p:spPr>
          <a:xfrm>
            <a:off x="3127369" y="1888597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865982-8449-4B32-A483-75E91007226F}"/>
              </a:ext>
            </a:extLst>
          </p:cNvPr>
          <p:cNvSpPr/>
          <p:nvPr/>
        </p:nvSpPr>
        <p:spPr>
          <a:xfrm>
            <a:off x="743682" y="1583840"/>
            <a:ext cx="1900133" cy="25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Camera</a:t>
            </a:r>
            <a:r>
              <a:rPr lang="ko-KR" altLang="en-US" sz="800" dirty="0">
                <a:solidFill>
                  <a:schemeClr val="tx1"/>
                </a:solidFill>
              </a:rPr>
              <a:t> 혹은 업로드 버튼 클릭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344F294-C0D2-4932-ABAE-73FE0F46F5E1}"/>
              </a:ext>
            </a:extLst>
          </p:cNvPr>
          <p:cNvSpPr/>
          <p:nvPr/>
        </p:nvSpPr>
        <p:spPr>
          <a:xfrm>
            <a:off x="3401560" y="1707637"/>
            <a:ext cx="1980550" cy="272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Camera </a:t>
            </a:r>
            <a:r>
              <a:rPr lang="ko-KR" altLang="en-US" sz="800" dirty="0">
                <a:solidFill>
                  <a:schemeClr val="tx1"/>
                </a:solidFill>
              </a:rPr>
              <a:t>버튼 클릭 시 모바일인지 확인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E751D5-EBCD-45D2-881F-3D1DBDE141E9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H="1" flipV="1">
            <a:off x="2643815" y="1712126"/>
            <a:ext cx="127743" cy="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B82B3D-71A8-4140-8FCF-82861B9045B1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 flipV="1">
            <a:off x="3320502" y="1843832"/>
            <a:ext cx="81058" cy="14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화살표: 오른쪽으로 구부러짐 58">
            <a:extLst>
              <a:ext uri="{FF2B5EF4-FFF2-40B4-BE49-F238E27FC236}">
                <a16:creationId xmlns:a16="http://schemas.microsoft.com/office/drawing/2014/main" id="{B023D7FB-0C00-481D-8DC0-0A6F873774C6}"/>
              </a:ext>
            </a:extLst>
          </p:cNvPr>
          <p:cNvSpPr/>
          <p:nvPr/>
        </p:nvSpPr>
        <p:spPr>
          <a:xfrm>
            <a:off x="2785730" y="2189855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F3E850E-572F-4F9D-A6B6-19C4066EEDCD}"/>
              </a:ext>
            </a:extLst>
          </p:cNvPr>
          <p:cNvSpPr/>
          <p:nvPr/>
        </p:nvSpPr>
        <p:spPr>
          <a:xfrm>
            <a:off x="1339951" y="2022556"/>
            <a:ext cx="1295299" cy="37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모바일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모바일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카메라 앱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F07B8B3-38BB-47B0-9C88-76B751031C0B}"/>
              </a:ext>
            </a:extLst>
          </p:cNvPr>
          <p:cNvCxnSpPr>
            <a:cxnSpLocks/>
            <a:stCxn id="59" idx="0"/>
            <a:endCxn id="60" idx="3"/>
          </p:cNvCxnSpPr>
          <p:nvPr/>
        </p:nvCxnSpPr>
        <p:spPr>
          <a:xfrm flipH="1" flipV="1">
            <a:off x="2635250" y="2211499"/>
            <a:ext cx="150480" cy="7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화살표: 오른쪽으로 구부러짐 63">
            <a:extLst>
              <a:ext uri="{FF2B5EF4-FFF2-40B4-BE49-F238E27FC236}">
                <a16:creationId xmlns:a16="http://schemas.microsoft.com/office/drawing/2014/main" id="{F2C78925-CA8A-4705-BBC2-90FAD1B197A0}"/>
              </a:ext>
            </a:extLst>
          </p:cNvPr>
          <p:cNvSpPr/>
          <p:nvPr/>
        </p:nvSpPr>
        <p:spPr>
          <a:xfrm>
            <a:off x="2789272" y="2523013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8BFA31-C83B-479D-855A-C25092A28FAB}"/>
              </a:ext>
            </a:extLst>
          </p:cNvPr>
          <p:cNvSpPr/>
          <p:nvPr/>
        </p:nvSpPr>
        <p:spPr>
          <a:xfrm>
            <a:off x="974096" y="2589385"/>
            <a:ext cx="1664697" cy="311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QR</a:t>
            </a:r>
            <a:r>
              <a:rPr lang="ko-KR" altLang="en-US" sz="800" dirty="0">
                <a:solidFill>
                  <a:schemeClr val="tx1"/>
                </a:solidFill>
              </a:rPr>
              <a:t>코드 촬영 혹은 사진 업로드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6DB9358-F8B2-459A-A00F-8363EC1D0E0A}"/>
              </a:ext>
            </a:extLst>
          </p:cNvPr>
          <p:cNvCxnSpPr>
            <a:cxnSpLocks/>
            <a:stCxn id="64" idx="0"/>
            <a:endCxn id="65" idx="3"/>
          </p:cNvCxnSpPr>
          <p:nvPr/>
        </p:nvCxnSpPr>
        <p:spPr>
          <a:xfrm flipH="1">
            <a:off x="2638793" y="2623673"/>
            <a:ext cx="150479" cy="121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화살표: 왼쪽으로 구부러짐 68">
            <a:extLst>
              <a:ext uri="{FF2B5EF4-FFF2-40B4-BE49-F238E27FC236}">
                <a16:creationId xmlns:a16="http://schemas.microsoft.com/office/drawing/2014/main" id="{8E15F623-3186-442D-98E9-442D07821E8F}"/>
              </a:ext>
            </a:extLst>
          </p:cNvPr>
          <p:cNvSpPr/>
          <p:nvPr/>
        </p:nvSpPr>
        <p:spPr>
          <a:xfrm>
            <a:off x="3141543" y="284907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C83CE0-DE6E-4624-8209-C6F35471F0F7}"/>
              </a:ext>
            </a:extLst>
          </p:cNvPr>
          <p:cNvSpPr/>
          <p:nvPr/>
        </p:nvSpPr>
        <p:spPr>
          <a:xfrm>
            <a:off x="3415734" y="2573345"/>
            <a:ext cx="1980550" cy="669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QR</a:t>
            </a:r>
            <a:r>
              <a:rPr lang="ko-KR" altLang="en-US" sz="800" dirty="0">
                <a:solidFill>
                  <a:schemeClr val="tx1"/>
                </a:solidFill>
              </a:rPr>
              <a:t>코드 찍은 사진 혹은 업로드 사진을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화면에 표출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1, </a:t>
            </a:r>
            <a:r>
              <a:rPr lang="ko-KR" altLang="en-US" sz="800" dirty="0">
                <a:solidFill>
                  <a:schemeClr val="tx1"/>
                </a:solidFill>
              </a:rPr>
              <a:t>파일명 표출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사진 </a:t>
            </a:r>
            <a:r>
              <a:rPr lang="en-US" altLang="ko-KR" sz="800" dirty="0">
                <a:solidFill>
                  <a:schemeClr val="tx1"/>
                </a:solidFill>
              </a:rPr>
              <a:t>100px X 100px</a:t>
            </a:r>
            <a:r>
              <a:rPr lang="ko-KR" altLang="en-US" sz="800" dirty="0">
                <a:solidFill>
                  <a:schemeClr val="tx1"/>
                </a:solidFill>
              </a:rPr>
              <a:t>로 표출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328A2B6-5520-42F4-9BA5-C874F17C90DA}"/>
              </a:ext>
            </a:extLst>
          </p:cNvPr>
          <p:cNvCxnSpPr>
            <a:cxnSpLocks/>
            <a:stCxn id="69" idx="4"/>
            <a:endCxn id="70" idx="1"/>
          </p:cNvCxnSpPr>
          <p:nvPr/>
        </p:nvCxnSpPr>
        <p:spPr>
          <a:xfrm flipV="1">
            <a:off x="3334676" y="2908205"/>
            <a:ext cx="81058" cy="42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067DBE-6C11-4D61-83CD-4DC20E5EC527}"/>
              </a:ext>
            </a:extLst>
          </p:cNvPr>
          <p:cNvSpPr/>
          <p:nvPr/>
        </p:nvSpPr>
        <p:spPr>
          <a:xfrm>
            <a:off x="5708215" y="2623673"/>
            <a:ext cx="2292683" cy="720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폼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read_qr_user_key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</a:t>
            </a:r>
            <a:r>
              <a:rPr lang="en-US" altLang="ko-KR" sz="800" dirty="0">
                <a:solidFill>
                  <a:schemeClr val="tx1"/>
                </a:solidFill>
              </a:rPr>
              <a:t> 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read_qr_image</a:t>
            </a:r>
            <a:r>
              <a:rPr lang="en-US" altLang="ko-KR" sz="800" dirty="0">
                <a:solidFill>
                  <a:schemeClr val="tx1"/>
                </a:solidFill>
              </a:rPr>
              <a:t> : QR </a:t>
            </a:r>
            <a:r>
              <a:rPr lang="ko-KR" altLang="ko-KR" sz="800" dirty="0">
                <a:solidFill>
                  <a:schemeClr val="tx1"/>
                </a:solidFill>
              </a:rPr>
              <a:t>코드 이미지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read_qr_image_name</a:t>
            </a:r>
            <a:r>
              <a:rPr lang="en-US" altLang="ko-KR" sz="800" dirty="0">
                <a:solidFill>
                  <a:schemeClr val="tx1"/>
                </a:solidFill>
              </a:rPr>
              <a:t> : QR </a:t>
            </a:r>
            <a:r>
              <a:rPr lang="ko-KR" altLang="ko-KR" sz="800" dirty="0">
                <a:solidFill>
                  <a:schemeClr val="tx1"/>
                </a:solidFill>
              </a:rPr>
              <a:t>코드 이름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read_qr_image_size</a:t>
            </a:r>
            <a:r>
              <a:rPr lang="en-US" altLang="ko-KR" sz="800" dirty="0">
                <a:solidFill>
                  <a:schemeClr val="tx1"/>
                </a:solidFill>
              </a:rPr>
              <a:t> : QR </a:t>
            </a:r>
            <a:r>
              <a:rPr lang="ko-KR" altLang="ko-KR" sz="800" dirty="0">
                <a:solidFill>
                  <a:schemeClr val="tx1"/>
                </a:solidFill>
              </a:rPr>
              <a:t>코드 크기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10D84A2-547A-4AD0-999A-5ACF7A2F58CB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6097934" y="3344110"/>
            <a:ext cx="756623" cy="54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화살표: 왼쪽으로 구부러짐 91">
            <a:extLst>
              <a:ext uri="{FF2B5EF4-FFF2-40B4-BE49-F238E27FC236}">
                <a16:creationId xmlns:a16="http://schemas.microsoft.com/office/drawing/2014/main" id="{F8F4E5AA-E00E-412C-BADC-989BE6CB0EDB}"/>
              </a:ext>
            </a:extLst>
          </p:cNvPr>
          <p:cNvSpPr/>
          <p:nvPr/>
        </p:nvSpPr>
        <p:spPr>
          <a:xfrm>
            <a:off x="9167887" y="408565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D94C664-C5EE-4ABB-A645-AEB04D62ECBC}"/>
              </a:ext>
            </a:extLst>
          </p:cNvPr>
          <p:cNvSpPr/>
          <p:nvPr/>
        </p:nvSpPr>
        <p:spPr>
          <a:xfrm>
            <a:off x="9357203" y="2085969"/>
            <a:ext cx="1137121" cy="1135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파일명 변경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서버 업로드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QR</a:t>
            </a:r>
            <a:r>
              <a:rPr lang="ko-KR" altLang="en-US" sz="800" dirty="0">
                <a:solidFill>
                  <a:schemeClr val="tx1"/>
                </a:solidFill>
              </a:rPr>
              <a:t>코드 값 추출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이미지 정보 저장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C0CF197-DDD6-4799-8087-3ADCF3543F6F}"/>
              </a:ext>
            </a:extLst>
          </p:cNvPr>
          <p:cNvCxnSpPr>
            <a:cxnSpLocks/>
            <a:stCxn id="92" idx="4"/>
            <a:endCxn id="94" idx="2"/>
          </p:cNvCxnSpPr>
          <p:nvPr/>
        </p:nvCxnSpPr>
        <p:spPr>
          <a:xfrm flipV="1">
            <a:off x="9361020" y="3221671"/>
            <a:ext cx="564744" cy="966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F07CF6B-6D3A-49EE-8774-B0557149D07D}"/>
              </a:ext>
            </a:extLst>
          </p:cNvPr>
          <p:cNvSpPr/>
          <p:nvPr/>
        </p:nvSpPr>
        <p:spPr>
          <a:xfrm>
            <a:off x="9402838" y="2597707"/>
            <a:ext cx="860680" cy="19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133669-E5DE-4418-9759-CDC2028A84D3}"/>
              </a:ext>
            </a:extLst>
          </p:cNvPr>
          <p:cNvCxnSpPr>
            <a:cxnSpLocks/>
            <a:stCxn id="99" idx="3"/>
            <a:endCxn id="101" idx="0"/>
          </p:cNvCxnSpPr>
          <p:nvPr/>
        </p:nvCxnSpPr>
        <p:spPr>
          <a:xfrm>
            <a:off x="10263518" y="2694632"/>
            <a:ext cx="841153" cy="8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552C5D-AA35-444C-9454-005028C43F36}"/>
              </a:ext>
            </a:extLst>
          </p:cNvPr>
          <p:cNvSpPr/>
          <p:nvPr/>
        </p:nvSpPr>
        <p:spPr>
          <a:xfrm>
            <a:off x="10478670" y="3553824"/>
            <a:ext cx="1252001" cy="1321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이미지 불러오기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흑백 변환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경계선 추출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컨투어</a:t>
            </a:r>
            <a:r>
              <a:rPr lang="ko-KR" altLang="en-US" sz="800" dirty="0">
                <a:solidFill>
                  <a:schemeClr val="tx1"/>
                </a:solidFill>
              </a:rPr>
              <a:t> 생성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컨투어</a:t>
            </a:r>
            <a:r>
              <a:rPr lang="ko-KR" altLang="en-US" sz="800" dirty="0">
                <a:solidFill>
                  <a:schemeClr val="tx1"/>
                </a:solidFill>
              </a:rPr>
              <a:t> 박스 생성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인식코드 찾기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블러</a:t>
            </a:r>
            <a:r>
              <a:rPr lang="ko-KR" altLang="en-US" sz="800" dirty="0">
                <a:solidFill>
                  <a:schemeClr val="tx1"/>
                </a:solidFill>
              </a:rPr>
              <a:t> 처리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QR</a:t>
            </a:r>
            <a:r>
              <a:rPr lang="ko-KR" altLang="en-US" sz="800" dirty="0">
                <a:solidFill>
                  <a:schemeClr val="tx1"/>
                </a:solidFill>
              </a:rPr>
              <a:t>코드 값 추출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C6B2E4B-5BC6-49D0-8630-0EB69D7D628A}"/>
              </a:ext>
            </a:extLst>
          </p:cNvPr>
          <p:cNvSpPr/>
          <p:nvPr/>
        </p:nvSpPr>
        <p:spPr>
          <a:xfrm>
            <a:off x="6438929" y="5014577"/>
            <a:ext cx="2211523" cy="660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index : key </a:t>
            </a:r>
            <a:r>
              <a:rPr lang="ko-KR" altLang="ko-KR" sz="800" dirty="0">
                <a:solidFill>
                  <a:schemeClr val="tx1"/>
                </a:solidFill>
              </a:rPr>
              <a:t>관련 테이블에 저장할 인덱스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time : QR </a:t>
            </a:r>
            <a:r>
              <a:rPr lang="ko-KR" altLang="ko-KR" sz="800" dirty="0">
                <a:solidFill>
                  <a:schemeClr val="tx1"/>
                </a:solidFill>
              </a:rPr>
              <a:t>코드를 인식하는데 걸리는 시간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qr_key</a:t>
            </a:r>
            <a:r>
              <a:rPr lang="en-US" altLang="ko-KR" sz="800" dirty="0">
                <a:solidFill>
                  <a:schemeClr val="tx1"/>
                </a:solidFill>
              </a:rPr>
              <a:t> : QR </a:t>
            </a:r>
            <a:r>
              <a:rPr lang="ko-KR" altLang="ko-KR" sz="800" dirty="0">
                <a:solidFill>
                  <a:schemeClr val="tx1"/>
                </a:solidFill>
              </a:rPr>
              <a:t>코드 값</a:t>
            </a:r>
            <a:r>
              <a:rPr lang="en-US" altLang="ko-KR" sz="800" dirty="0">
                <a:solidFill>
                  <a:schemeClr val="tx1"/>
                </a:solidFill>
              </a:rPr>
              <a:t>(16</a:t>
            </a:r>
            <a:r>
              <a:rPr lang="ko-KR" altLang="ko-KR" sz="800" dirty="0">
                <a:solidFill>
                  <a:schemeClr val="tx1"/>
                </a:solidFill>
              </a:rPr>
              <a:t>자리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E1E0BC-378D-442A-A836-42E0F312E661}"/>
              </a:ext>
            </a:extLst>
          </p:cNvPr>
          <p:cNvCxnSpPr>
            <a:endCxn id="102" idx="0"/>
          </p:cNvCxnSpPr>
          <p:nvPr/>
        </p:nvCxnSpPr>
        <p:spPr>
          <a:xfrm>
            <a:off x="5999073" y="4493072"/>
            <a:ext cx="1545618" cy="52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6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26210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인식키 발급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AutoShape 811">
            <a:extLst>
              <a:ext uri="{FF2B5EF4-FFF2-40B4-BE49-F238E27FC236}">
                <a16:creationId xmlns:a16="http://schemas.microsoft.com/office/drawing/2014/main" id="{FA3CCEBD-B3B9-4974-A105-FB6EA89F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422" y="1496163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1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</p:cNvCxnSpPr>
          <p:nvPr/>
        </p:nvCxnSpPr>
        <p:spPr>
          <a:xfrm>
            <a:off x="3074823" y="1988288"/>
            <a:ext cx="0" cy="360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</p:cNvCxnSpPr>
          <p:nvPr/>
        </p:nvCxnSpPr>
        <p:spPr>
          <a:xfrm flipH="1">
            <a:off x="9109330" y="1988288"/>
            <a:ext cx="7850" cy="360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811">
            <a:extLst>
              <a:ext uri="{FF2B5EF4-FFF2-40B4-BE49-F238E27FC236}">
                <a16:creationId xmlns:a16="http://schemas.microsoft.com/office/drawing/2014/main" id="{ADB8638C-9D3D-4348-89F3-5AFA7C2A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81" y="1510334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 b="1" dirty="0"/>
              <a:t>1</a:t>
            </a:r>
          </a:p>
        </p:txBody>
      </p:sp>
      <p:sp>
        <p:nvSpPr>
          <p:cNvPr id="38" name="화살표: 오른쪽으로 구부러짐 37">
            <a:extLst>
              <a:ext uri="{FF2B5EF4-FFF2-40B4-BE49-F238E27FC236}">
                <a16:creationId xmlns:a16="http://schemas.microsoft.com/office/drawing/2014/main" id="{7AC11B9B-1DA1-405E-8487-02B0B8AFD6B3}"/>
              </a:ext>
            </a:extLst>
          </p:cNvPr>
          <p:cNvSpPr/>
          <p:nvPr/>
        </p:nvSpPr>
        <p:spPr>
          <a:xfrm>
            <a:off x="2807064" y="210379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D78846-3C14-4790-8CEF-AAA914AE2955}"/>
              </a:ext>
            </a:extLst>
          </p:cNvPr>
          <p:cNvSpPr/>
          <p:nvPr/>
        </p:nvSpPr>
        <p:spPr>
          <a:xfrm>
            <a:off x="728859" y="1869045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16</a:t>
            </a:r>
            <a:r>
              <a:rPr lang="ko-KR" altLang="en-US" sz="800" dirty="0">
                <a:solidFill>
                  <a:schemeClr val="tx1"/>
                </a:solidFill>
              </a:rPr>
              <a:t>자리 </a:t>
            </a:r>
            <a:r>
              <a:rPr lang="en-US" altLang="ko-KR" sz="800" dirty="0">
                <a:solidFill>
                  <a:schemeClr val="tx1"/>
                </a:solidFill>
              </a:rPr>
              <a:t>QR</a:t>
            </a:r>
            <a:r>
              <a:rPr lang="ko-KR" altLang="en-US" sz="800" dirty="0">
                <a:solidFill>
                  <a:schemeClr val="tx1"/>
                </a:solidFill>
              </a:rPr>
              <a:t>코드를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 err="1">
                <a:solidFill>
                  <a:schemeClr val="tx1"/>
                </a:solidFill>
              </a:rPr>
              <a:t>자리씩</a:t>
            </a:r>
            <a:r>
              <a:rPr lang="ko-KR" altLang="en-US" sz="800" dirty="0">
                <a:solidFill>
                  <a:schemeClr val="tx1"/>
                </a:solidFill>
              </a:rPr>
              <a:t> 끊어서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0000-0000-0000-0000</a:t>
            </a:r>
            <a:r>
              <a:rPr lang="ko-KR" altLang="en-US" sz="800" dirty="0">
                <a:solidFill>
                  <a:schemeClr val="tx1"/>
                </a:solidFill>
              </a:rPr>
              <a:t>로 표출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4F83CD-74BE-4895-B46E-C9C2CC391EC9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H="1" flipV="1">
            <a:off x="2526939" y="2086373"/>
            <a:ext cx="280125" cy="118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5764D68-EE34-4C59-9E16-3693A9467AB1}"/>
              </a:ext>
            </a:extLst>
          </p:cNvPr>
          <p:cNvSpPr/>
          <p:nvPr/>
        </p:nvSpPr>
        <p:spPr>
          <a:xfrm>
            <a:off x="2807064" y="241615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8F1796-88AB-40EC-B8D1-ED0514567839}"/>
              </a:ext>
            </a:extLst>
          </p:cNvPr>
          <p:cNvSpPr/>
          <p:nvPr/>
        </p:nvSpPr>
        <p:spPr>
          <a:xfrm>
            <a:off x="595426" y="2399185"/>
            <a:ext cx="1931513" cy="22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메모 입력 후 키 </a:t>
            </a:r>
            <a:r>
              <a:rPr lang="ko-KR" altLang="en-US" sz="800">
                <a:solidFill>
                  <a:schemeClr val="tx1"/>
                </a:solidFill>
              </a:rPr>
              <a:t>발급 받기 버튼 클릭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909645B-CBEC-48CF-AF61-9E9483A7A761}"/>
              </a:ext>
            </a:extLst>
          </p:cNvPr>
          <p:cNvCxnSpPr>
            <a:cxnSpLocks/>
            <a:stCxn id="43" idx="0"/>
            <a:endCxn id="44" idx="3"/>
          </p:cNvCxnSpPr>
          <p:nvPr/>
        </p:nvCxnSpPr>
        <p:spPr>
          <a:xfrm flipH="1" flipV="1">
            <a:off x="2526939" y="2513319"/>
            <a:ext cx="280125" cy="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화살표: 왼쪽으로 구부러짐 46">
            <a:extLst>
              <a:ext uri="{FF2B5EF4-FFF2-40B4-BE49-F238E27FC236}">
                <a16:creationId xmlns:a16="http://schemas.microsoft.com/office/drawing/2014/main" id="{551BB800-E041-4A2C-B598-4799AF0BF1C0}"/>
              </a:ext>
            </a:extLst>
          </p:cNvPr>
          <p:cNvSpPr/>
          <p:nvPr/>
        </p:nvSpPr>
        <p:spPr>
          <a:xfrm>
            <a:off x="3162016" y="2725307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E48D93-2247-4B40-A9DB-DBB9DEDD0D95}"/>
              </a:ext>
            </a:extLst>
          </p:cNvPr>
          <p:cNvSpPr/>
          <p:nvPr/>
        </p:nvSpPr>
        <p:spPr>
          <a:xfrm>
            <a:off x="3471632" y="2529515"/>
            <a:ext cx="2292445" cy="543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확인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QR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코드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한 칸에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글자씩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들어갔는지 확인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메모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100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자 이하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BDDE2BC-CCA1-4A57-A5F7-85C8C218820B}"/>
              </a:ext>
            </a:extLst>
          </p:cNvPr>
          <p:cNvCxnSpPr>
            <a:cxnSpLocks/>
          </p:cNvCxnSpPr>
          <p:nvPr/>
        </p:nvCxnSpPr>
        <p:spPr>
          <a:xfrm flipV="1">
            <a:off x="3355149" y="2801382"/>
            <a:ext cx="116483" cy="2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화살표: 오른쪽으로 구부러짐 55">
            <a:extLst>
              <a:ext uri="{FF2B5EF4-FFF2-40B4-BE49-F238E27FC236}">
                <a16:creationId xmlns:a16="http://schemas.microsoft.com/office/drawing/2014/main" id="{FD4160BA-5560-4A0B-9812-5948C298893B}"/>
              </a:ext>
            </a:extLst>
          </p:cNvPr>
          <p:cNvSpPr/>
          <p:nvPr/>
        </p:nvSpPr>
        <p:spPr>
          <a:xfrm>
            <a:off x="2810606" y="3153340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5CD91F-9856-41E4-9101-80C3D2EA8B6E}"/>
              </a:ext>
            </a:extLst>
          </p:cNvPr>
          <p:cNvSpPr/>
          <p:nvPr/>
        </p:nvSpPr>
        <p:spPr>
          <a:xfrm>
            <a:off x="743034" y="3136371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D947116-F23A-4147-9856-57890867FB0E}"/>
              </a:ext>
            </a:extLst>
          </p:cNvPr>
          <p:cNvCxnSpPr>
            <a:cxnSpLocks/>
            <a:stCxn id="56" idx="0"/>
            <a:endCxn id="57" idx="3"/>
          </p:cNvCxnSpPr>
          <p:nvPr/>
        </p:nvCxnSpPr>
        <p:spPr>
          <a:xfrm flipH="1">
            <a:off x="2541114" y="3254000"/>
            <a:ext cx="269492" cy="99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868731B-9CC9-40D1-8FFF-9AE7F6B2C465}"/>
              </a:ext>
            </a:extLst>
          </p:cNvPr>
          <p:cNvCxnSpPr/>
          <p:nvPr/>
        </p:nvCxnSpPr>
        <p:spPr>
          <a:xfrm>
            <a:off x="3074823" y="3493638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4D92D3-7EAA-45AD-A066-AABC9BDB8B0E}"/>
              </a:ext>
            </a:extLst>
          </p:cNvPr>
          <p:cNvSpPr/>
          <p:nvPr/>
        </p:nvSpPr>
        <p:spPr>
          <a:xfrm>
            <a:off x="3112837" y="3681912"/>
            <a:ext cx="6004337" cy="18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issue_key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qr_index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ip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qr</a:t>
            </a:r>
            <a:r>
              <a:rPr lang="en-US" altLang="ko-KR" sz="800" dirty="0">
                <a:solidFill>
                  <a:schemeClr val="tx1"/>
                </a:solidFill>
              </a:rPr>
              <a:t>&gt;/&lt;version&gt;/&lt;memo&gt;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6093924-46E7-449B-A60B-043BC88EBEEC}"/>
              </a:ext>
            </a:extLst>
          </p:cNvPr>
          <p:cNvCxnSpPr/>
          <p:nvPr/>
        </p:nvCxnSpPr>
        <p:spPr>
          <a:xfrm flipH="1">
            <a:off x="3074821" y="4093251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1977038-8C25-4759-A3A1-345B651A2F28}"/>
              </a:ext>
            </a:extLst>
          </p:cNvPr>
          <p:cNvSpPr/>
          <p:nvPr/>
        </p:nvSpPr>
        <p:spPr>
          <a:xfrm>
            <a:off x="6961215" y="4380455"/>
            <a:ext cx="2035928" cy="60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Key : </a:t>
            </a:r>
            <a:r>
              <a:rPr lang="ko-KR" altLang="ko-KR" sz="800" dirty="0">
                <a:solidFill>
                  <a:schemeClr val="tx1"/>
                </a:solidFill>
              </a:rPr>
              <a:t>발급키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Result : API </a:t>
            </a:r>
            <a:r>
              <a:rPr lang="ko-KR" altLang="ko-KR" sz="800" dirty="0">
                <a:solidFill>
                  <a:schemeClr val="tx1"/>
                </a:solidFill>
              </a:rPr>
              <a:t>호출 결과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qr_key</a:t>
            </a:r>
            <a:r>
              <a:rPr lang="en-US" altLang="ko-KR" sz="800" dirty="0">
                <a:solidFill>
                  <a:schemeClr val="tx1"/>
                </a:solidFill>
              </a:rPr>
              <a:t> : QR </a:t>
            </a:r>
            <a:r>
              <a:rPr lang="ko-KR" altLang="ko-KR" sz="800" dirty="0">
                <a:solidFill>
                  <a:schemeClr val="tx1"/>
                </a:solidFill>
              </a:rPr>
              <a:t>코드 값</a:t>
            </a:r>
            <a:r>
              <a:rPr lang="en-US" altLang="ko-KR" sz="800" dirty="0">
                <a:solidFill>
                  <a:schemeClr val="tx1"/>
                </a:solidFill>
              </a:rPr>
              <a:t>(16</a:t>
            </a:r>
            <a:r>
              <a:rPr lang="ko-KR" altLang="ko-KR" sz="800" dirty="0">
                <a:solidFill>
                  <a:schemeClr val="tx1"/>
                </a:solidFill>
              </a:rPr>
              <a:t>자리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8B55C95-E6FF-4563-853F-FA0A56B570FA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096000" y="4093251"/>
            <a:ext cx="1883179" cy="28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5D0CEC2-3472-4BB3-AF40-97D0C6971B64}"/>
              </a:ext>
            </a:extLst>
          </p:cNvPr>
          <p:cNvSpPr/>
          <p:nvPr/>
        </p:nvSpPr>
        <p:spPr>
          <a:xfrm>
            <a:off x="6375731" y="1672258"/>
            <a:ext cx="2257354" cy="1313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issue_key_user_key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issue_key_index</a:t>
            </a:r>
            <a:r>
              <a:rPr lang="en-US" altLang="ko-KR" sz="800" dirty="0">
                <a:solidFill>
                  <a:schemeClr val="tx1"/>
                </a:solidFill>
              </a:rPr>
              <a:t> : key </a:t>
            </a:r>
            <a:r>
              <a:rPr lang="ko-KR" altLang="ko-KR" sz="800" dirty="0">
                <a:solidFill>
                  <a:schemeClr val="tx1"/>
                </a:solidFill>
              </a:rPr>
              <a:t>관련 테이블의 </a:t>
            </a:r>
            <a:r>
              <a:rPr lang="ko-KR" altLang="ko-KR" sz="800" dirty="0" err="1">
                <a:solidFill>
                  <a:schemeClr val="tx1"/>
                </a:solidFill>
              </a:rPr>
              <a:t>인덱스값</a:t>
            </a:r>
            <a:r>
              <a:rPr lang="en-US" altLang="ko-KR" sz="800" dirty="0">
                <a:solidFill>
                  <a:schemeClr val="tx1"/>
                </a:solidFill>
              </a:rPr>
              <a:t> (</a:t>
            </a:r>
            <a:r>
              <a:rPr lang="en-US" altLang="ko-KR" sz="800" dirty="0" err="1">
                <a:solidFill>
                  <a:schemeClr val="tx1"/>
                </a:solidFill>
              </a:rPr>
              <a:t>read_qr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 err="1">
                <a:solidFill>
                  <a:schemeClr val="tx1"/>
                </a:solidFill>
              </a:rPr>
              <a:t>출력값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read_qr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>
                <a:solidFill>
                  <a:schemeClr val="tx1"/>
                </a:solidFill>
              </a:rPr>
              <a:t>을 호출하지 않았을 경우 </a:t>
            </a:r>
            <a:r>
              <a:rPr lang="en-US" altLang="ko-KR" sz="800" dirty="0">
                <a:solidFill>
                  <a:schemeClr val="tx1"/>
                </a:solidFill>
              </a:rPr>
              <a:t>0 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issue_key_qr_key</a:t>
            </a:r>
            <a:r>
              <a:rPr lang="en-US" altLang="ko-KR" sz="800" dirty="0">
                <a:solidFill>
                  <a:schemeClr val="tx1"/>
                </a:solidFill>
              </a:rPr>
              <a:t> : QR </a:t>
            </a:r>
            <a:r>
              <a:rPr lang="ko-KR" altLang="ko-KR" sz="800" dirty="0">
                <a:solidFill>
                  <a:schemeClr val="tx1"/>
                </a:solidFill>
              </a:rPr>
              <a:t>코드 값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issue_key_version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인식키 버전 </a:t>
            </a:r>
            <a:r>
              <a:rPr lang="en-US" altLang="ko-KR" sz="800" dirty="0">
                <a:solidFill>
                  <a:schemeClr val="tx1"/>
                </a:solidFill>
              </a:rPr>
              <a:t>(new/old)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issue_key_memo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메모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ko-KR" sz="800" dirty="0" err="1">
                <a:solidFill>
                  <a:schemeClr val="tx1"/>
                </a:solidFill>
              </a:rPr>
              <a:t>입력값이</a:t>
            </a:r>
            <a:r>
              <a:rPr lang="ko-KR" altLang="ko-KR" sz="800" dirty="0">
                <a:solidFill>
                  <a:schemeClr val="tx1"/>
                </a:solidFill>
              </a:rPr>
              <a:t> 없을 경우 </a:t>
            </a:r>
            <a:r>
              <a:rPr lang="en-US" altLang="ko-KR" sz="800" dirty="0">
                <a:solidFill>
                  <a:schemeClr val="tx1"/>
                </a:solidFill>
              </a:rPr>
              <a:t>‘0’ </a:t>
            </a:r>
            <a:r>
              <a:rPr lang="ko-KR" altLang="ko-KR" sz="800" dirty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6983FB-7B4E-4F06-AE0D-34D00B49E443}"/>
              </a:ext>
            </a:extLst>
          </p:cNvPr>
          <p:cNvCxnSpPr>
            <a:cxnSpLocks/>
          </p:cNvCxnSpPr>
          <p:nvPr/>
        </p:nvCxnSpPr>
        <p:spPr>
          <a:xfrm flipV="1">
            <a:off x="6096000" y="3002989"/>
            <a:ext cx="1495647" cy="49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왼쪽으로 구부러짐 73">
            <a:extLst>
              <a:ext uri="{FF2B5EF4-FFF2-40B4-BE49-F238E27FC236}">
                <a16:creationId xmlns:a16="http://schemas.microsoft.com/office/drawing/2014/main" id="{19AE04D6-3366-49C0-AC13-6F7EC54470B2}"/>
              </a:ext>
            </a:extLst>
          </p:cNvPr>
          <p:cNvSpPr/>
          <p:nvPr/>
        </p:nvSpPr>
        <p:spPr>
          <a:xfrm>
            <a:off x="9157978" y="3678440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E525D9-F9BB-4CB9-8B64-53CA1FE71F80}"/>
              </a:ext>
            </a:extLst>
          </p:cNvPr>
          <p:cNvSpPr/>
          <p:nvPr/>
        </p:nvSpPr>
        <p:spPr>
          <a:xfrm>
            <a:off x="9601465" y="3072576"/>
            <a:ext cx="1847498" cy="114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사용자 정보 조회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사용자가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속해있는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회사 조회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사용자 코드에 따라 필요권한 설정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권한 확인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check_version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정보저장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IP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이용하여 위치정보 추출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Create_key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정보저장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로그 저장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3C24195-2EA9-4D9E-9508-7ED8E0802970}"/>
              </a:ext>
            </a:extLst>
          </p:cNvPr>
          <p:cNvCxnSpPr>
            <a:cxnSpLocks/>
            <a:stCxn id="74" idx="4"/>
          </p:cNvCxnSpPr>
          <p:nvPr/>
        </p:nvCxnSpPr>
        <p:spPr>
          <a:xfrm flipV="1">
            <a:off x="9351111" y="3625586"/>
            <a:ext cx="271620" cy="154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화살표: 오른쪽으로 구부러짐 81">
            <a:extLst>
              <a:ext uri="{FF2B5EF4-FFF2-40B4-BE49-F238E27FC236}">
                <a16:creationId xmlns:a16="http://schemas.microsoft.com/office/drawing/2014/main" id="{E2EE56B4-A9C5-4D4D-9CA0-8F89F72107E9}"/>
              </a:ext>
            </a:extLst>
          </p:cNvPr>
          <p:cNvSpPr/>
          <p:nvPr/>
        </p:nvSpPr>
        <p:spPr>
          <a:xfrm>
            <a:off x="2824780" y="4220145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8FD55E7-DA94-4FDC-A6EE-035CDB221A6E}"/>
              </a:ext>
            </a:extLst>
          </p:cNvPr>
          <p:cNvCxnSpPr>
            <a:cxnSpLocks/>
            <a:stCxn id="82" idx="0"/>
          </p:cNvCxnSpPr>
          <p:nvPr/>
        </p:nvCxnSpPr>
        <p:spPr>
          <a:xfrm flipH="1">
            <a:off x="2544655" y="4320805"/>
            <a:ext cx="280125" cy="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46A338-B1C3-4718-86A2-2C9F6636D651}"/>
              </a:ext>
            </a:extLst>
          </p:cNvPr>
          <p:cNvSpPr/>
          <p:nvPr/>
        </p:nvSpPr>
        <p:spPr>
          <a:xfrm>
            <a:off x="757008" y="4103477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발급 취소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키 발급 받기 버튼을 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발급확인 버튼으로 전환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화살표: 오른쪽으로 구부러짐 52">
            <a:extLst>
              <a:ext uri="{FF2B5EF4-FFF2-40B4-BE49-F238E27FC236}">
                <a16:creationId xmlns:a16="http://schemas.microsoft.com/office/drawing/2014/main" id="{3E2DF9DA-B38A-4F1A-B083-1740D8D2F926}"/>
              </a:ext>
            </a:extLst>
          </p:cNvPr>
          <p:cNvSpPr/>
          <p:nvPr/>
        </p:nvSpPr>
        <p:spPr>
          <a:xfrm>
            <a:off x="2817688" y="478722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13D7A4B-5D15-4DEC-814F-85780212F46F}"/>
              </a:ext>
            </a:extLst>
          </p:cNvPr>
          <p:cNvCxnSpPr>
            <a:cxnSpLocks/>
            <a:stCxn id="53" idx="0"/>
            <a:endCxn id="58" idx="3"/>
          </p:cNvCxnSpPr>
          <p:nvPr/>
        </p:nvCxnSpPr>
        <p:spPr>
          <a:xfrm flipH="1" flipV="1">
            <a:off x="2547996" y="4784688"/>
            <a:ext cx="269692" cy="10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5C8C67E-9D29-4D9A-BEF4-5EFAF3DE513A}"/>
              </a:ext>
            </a:extLst>
          </p:cNvPr>
          <p:cNvSpPr/>
          <p:nvPr/>
        </p:nvSpPr>
        <p:spPr>
          <a:xfrm>
            <a:off x="749916" y="4670554"/>
            <a:ext cx="1798080" cy="22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sym typeface="Wingdings" panose="05000000000000000000" pitchFamily="2" charset="2"/>
              </a:rPr>
              <a:t>발급 확인 버튼 클릭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화살표: 오른쪽으로 구부러짐 58">
            <a:extLst>
              <a:ext uri="{FF2B5EF4-FFF2-40B4-BE49-F238E27FC236}">
                <a16:creationId xmlns:a16="http://schemas.microsoft.com/office/drawing/2014/main" id="{CB59AFB9-EDF5-4652-8B03-E67B43AE0AF0}"/>
              </a:ext>
            </a:extLst>
          </p:cNvPr>
          <p:cNvSpPr/>
          <p:nvPr/>
        </p:nvSpPr>
        <p:spPr>
          <a:xfrm>
            <a:off x="2817689" y="5201884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6A57100-515C-42EC-B572-B22B46B19565}"/>
              </a:ext>
            </a:extLst>
          </p:cNvPr>
          <p:cNvCxnSpPr>
            <a:cxnSpLocks/>
            <a:stCxn id="59" idx="0"/>
            <a:endCxn id="61" idx="3"/>
          </p:cNvCxnSpPr>
          <p:nvPr/>
        </p:nvCxnSpPr>
        <p:spPr>
          <a:xfrm flipH="1" flipV="1">
            <a:off x="2547997" y="5291911"/>
            <a:ext cx="269692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A6BC371-81EB-48AB-9806-703C7591E502}"/>
              </a:ext>
            </a:extLst>
          </p:cNvPr>
          <p:cNvSpPr/>
          <p:nvPr/>
        </p:nvSpPr>
        <p:spPr>
          <a:xfrm>
            <a:off x="749917" y="5074583"/>
            <a:ext cx="1798080" cy="43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인식키 발급 페이지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관리자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인식키 조회 페이지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5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5">
            <a:extLst>
              <a:ext uri="{FF2B5EF4-FFF2-40B4-BE49-F238E27FC236}">
                <a16:creationId xmlns:a16="http://schemas.microsoft.com/office/drawing/2014/main" id="{9550F4F7-4348-49B9-ABF5-281F19AF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70654"/>
              </p:ext>
            </p:extLst>
          </p:nvPr>
        </p:nvGraphicFramePr>
        <p:xfrm>
          <a:off x="333375" y="180603"/>
          <a:ext cx="11576975" cy="868367"/>
        </p:xfrm>
        <a:graphic>
          <a:graphicData uri="http://schemas.openxmlformats.org/drawingml/2006/table">
            <a:tbl>
              <a:tblPr/>
              <a:tblGrid>
                <a:gridCol w="164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655"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Client-Server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흐름도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4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KeyMaker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서브시스템명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인식키 조회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1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  <a:cs typeface="Times New Roman" panose="02020603050405020304" pitchFamily="18" charset="0"/>
                        </a:rPr>
                        <a:t>작성일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2020-06-18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작성자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원지훈</a:t>
                      </a:r>
                    </a:p>
                  </a:txBody>
                  <a:tcPr marL="36000" marR="36000" marT="35988" marB="3598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3">
            <a:extLst>
              <a:ext uri="{FF2B5EF4-FFF2-40B4-BE49-F238E27FC236}">
                <a16:creationId xmlns:a16="http://schemas.microsoft.com/office/drawing/2014/main" id="{A8CE9F92-492B-4F79-A55A-BC031436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3336"/>
              </p:ext>
            </p:extLst>
          </p:nvPr>
        </p:nvGraphicFramePr>
        <p:xfrm>
          <a:off x="333375" y="1115642"/>
          <a:ext cx="11576974" cy="5274467"/>
        </p:xfrm>
        <a:graphic>
          <a:graphicData uri="http://schemas.openxmlformats.org/drawingml/2006/table">
            <a:tbl>
              <a:tblPr/>
              <a:tblGrid>
                <a:gridCol w="1157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44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 166">
            <a:extLst>
              <a:ext uri="{FF2B5EF4-FFF2-40B4-BE49-F238E27FC236}">
                <a16:creationId xmlns:a16="http://schemas.microsoft.com/office/drawing/2014/main" id="{3F330B3F-3CE8-48DF-A481-0DF94FF8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139" y="6496641"/>
            <a:ext cx="5729721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Client-Server </a:t>
            </a:r>
            <a:r>
              <a:rPr lang="ko-KR" alt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흐름도</a:t>
            </a:r>
          </a:p>
        </p:txBody>
      </p:sp>
      <p:pic>
        <p:nvPicPr>
          <p:cNvPr id="21" name="그림 164">
            <a:extLst>
              <a:ext uri="{FF2B5EF4-FFF2-40B4-BE49-F238E27FC236}">
                <a16:creationId xmlns:a16="http://schemas.microsoft.com/office/drawing/2014/main" id="{C35A8B51-2632-41A2-B7DD-FD8B04BA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456781"/>
            <a:ext cx="2438804" cy="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807">
            <a:extLst>
              <a:ext uri="{FF2B5EF4-FFF2-40B4-BE49-F238E27FC236}">
                <a16:creationId xmlns:a16="http://schemas.microsoft.com/office/drawing/2014/main" id="{CD192029-9F2C-4716-9320-534C5C1C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70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Client</a:t>
            </a:r>
          </a:p>
        </p:txBody>
      </p:sp>
      <p:sp>
        <p:nvSpPr>
          <p:cNvPr id="48" name="AutoShape 807">
            <a:extLst>
              <a:ext uri="{FF2B5EF4-FFF2-40B4-BE49-F238E27FC236}">
                <a16:creationId xmlns:a16="http://schemas.microsoft.com/office/drawing/2014/main" id="{CB54A5C6-CE12-4ADA-B31B-AEA962D5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26" y="1260291"/>
            <a:ext cx="952906" cy="22826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/>
              <a:t>Server</a:t>
            </a:r>
          </a:p>
        </p:txBody>
      </p:sp>
      <p:sp>
        <p:nvSpPr>
          <p:cNvPr id="49" name="AutoShape 811">
            <a:extLst>
              <a:ext uri="{FF2B5EF4-FFF2-40B4-BE49-F238E27FC236}">
                <a16:creationId xmlns:a16="http://schemas.microsoft.com/office/drawing/2014/main" id="{FA3CCEBD-B3B9-4974-A105-FB6EA89F7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756" y="5505707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 b="1" dirty="0"/>
              <a:t>2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363BF-F043-4BC2-A487-C0A715776A7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074823" y="1488558"/>
            <a:ext cx="0" cy="4019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B85D4A-5824-420A-AA92-8977EC040863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9127704" y="1487879"/>
            <a:ext cx="3934" cy="408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으로 구부러짐 52">
            <a:extLst>
              <a:ext uri="{FF2B5EF4-FFF2-40B4-BE49-F238E27FC236}">
                <a16:creationId xmlns:a16="http://schemas.microsoft.com/office/drawing/2014/main" id="{1303918B-C727-4B91-ADAE-2FEEF1CB96BF}"/>
              </a:ext>
            </a:extLst>
          </p:cNvPr>
          <p:cNvSpPr/>
          <p:nvPr/>
        </p:nvSpPr>
        <p:spPr>
          <a:xfrm>
            <a:off x="2772179" y="2317897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왼쪽으로 구부러짐 53">
            <a:extLst>
              <a:ext uri="{FF2B5EF4-FFF2-40B4-BE49-F238E27FC236}">
                <a16:creationId xmlns:a16="http://schemas.microsoft.com/office/drawing/2014/main" id="{BBAE31F4-BD53-4557-A0AC-195803EF74BB}"/>
              </a:ext>
            </a:extLst>
          </p:cNvPr>
          <p:cNvSpPr/>
          <p:nvPr/>
        </p:nvSpPr>
        <p:spPr>
          <a:xfrm>
            <a:off x="3127990" y="3211036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1BF5A4-468B-48A3-A894-335754E08F8E}"/>
              </a:ext>
            </a:extLst>
          </p:cNvPr>
          <p:cNvSpPr/>
          <p:nvPr/>
        </p:nvSpPr>
        <p:spPr>
          <a:xfrm>
            <a:off x="1025308" y="2289586"/>
            <a:ext cx="1619128" cy="25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발급 키 리스트 출력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062CD8-0C10-40F7-A543-32710C39B079}"/>
              </a:ext>
            </a:extLst>
          </p:cNvPr>
          <p:cNvSpPr/>
          <p:nvPr/>
        </p:nvSpPr>
        <p:spPr>
          <a:xfrm>
            <a:off x="3331358" y="3838037"/>
            <a:ext cx="1980550" cy="599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 값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1. </a:t>
            </a:r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발급장소</a:t>
            </a:r>
            <a:r>
              <a:rPr lang="en-US" altLang="ko-KR" sz="800" dirty="0">
                <a:solidFill>
                  <a:schemeClr val="tx1"/>
                </a:solidFill>
              </a:rPr>
              <a:t>, ID 20</a:t>
            </a:r>
            <a:r>
              <a:rPr lang="ko-KR" altLang="en-US" sz="800" dirty="0">
                <a:solidFill>
                  <a:schemeClr val="tx1"/>
                </a:solidFill>
              </a:rPr>
              <a:t>자 이하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2. </a:t>
            </a:r>
            <a:r>
              <a:rPr lang="ko-KR" altLang="en-US" sz="800" dirty="0">
                <a:solidFill>
                  <a:schemeClr val="tx1"/>
                </a:solidFill>
              </a:rPr>
              <a:t>날짜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형식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yyyy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-mm-dd</a:t>
            </a:r>
          </a:p>
          <a:p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시작날짜는 끝 날짜보다 작거나 같게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D9E50D4-F292-4473-A76E-0BD2E40EA5B6}"/>
              </a:ext>
            </a:extLst>
          </p:cNvPr>
          <p:cNvCxnSpPr>
            <a:cxnSpLocks/>
            <a:stCxn id="53" idx="0"/>
            <a:endCxn id="60" idx="3"/>
          </p:cNvCxnSpPr>
          <p:nvPr/>
        </p:nvCxnSpPr>
        <p:spPr>
          <a:xfrm flipH="1" flipV="1">
            <a:off x="2644436" y="2417872"/>
            <a:ext cx="127743" cy="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화살표: 오른쪽으로 구부러짐 68">
            <a:extLst>
              <a:ext uri="{FF2B5EF4-FFF2-40B4-BE49-F238E27FC236}">
                <a16:creationId xmlns:a16="http://schemas.microsoft.com/office/drawing/2014/main" id="{780BC717-D660-4440-91D0-F925A50696C1}"/>
              </a:ext>
            </a:extLst>
          </p:cNvPr>
          <p:cNvSpPr/>
          <p:nvPr/>
        </p:nvSpPr>
        <p:spPr>
          <a:xfrm>
            <a:off x="2732458" y="4203412"/>
            <a:ext cx="269463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53D4A1-16BD-4293-BF9A-92AB3B433A67}"/>
              </a:ext>
            </a:extLst>
          </p:cNvPr>
          <p:cNvSpPr/>
          <p:nvPr/>
        </p:nvSpPr>
        <p:spPr>
          <a:xfrm>
            <a:off x="1016744" y="4036113"/>
            <a:ext cx="1619128" cy="37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</a:rPr>
              <a:t>X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800" dirty="0" err="1">
                <a:solidFill>
                  <a:schemeClr val="tx1"/>
                </a:solidFill>
                <a:sym typeface="Wingdings" panose="05000000000000000000" pitchFamily="2" charset="2"/>
              </a:rPr>
              <a:t>경고창</a:t>
            </a:r>
            <a:endParaRPr lang="en-US" altLang="ko-KR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입력 값 조건 </a:t>
            </a:r>
            <a:r>
              <a:rPr lang="en-US" altLang="ko-KR" sz="800" dirty="0">
                <a:solidFill>
                  <a:schemeClr val="tx1"/>
                </a:solidFill>
                <a:sym typeface="Wingdings" panose="05000000000000000000" pitchFamily="2" charset="2"/>
              </a:rPr>
              <a:t>O  API </a:t>
            </a:r>
            <a:r>
              <a:rPr lang="ko-KR" alt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B0453A-8FB2-4A42-B5DC-580AF095D40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H="1" flipV="1">
            <a:off x="2635872" y="4225056"/>
            <a:ext cx="96586" cy="78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A7C8E18-1D97-4E9C-A15C-A8EC8E530862}"/>
              </a:ext>
            </a:extLst>
          </p:cNvPr>
          <p:cNvCxnSpPr/>
          <p:nvPr/>
        </p:nvCxnSpPr>
        <p:spPr>
          <a:xfrm>
            <a:off x="3074823" y="1701209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4D2F75-07C8-43D0-AC4A-8302FF216788}"/>
              </a:ext>
            </a:extLst>
          </p:cNvPr>
          <p:cNvSpPr/>
          <p:nvPr/>
        </p:nvSpPr>
        <p:spPr>
          <a:xfrm>
            <a:off x="3176021" y="1820500"/>
            <a:ext cx="5266226" cy="20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get_key_list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&gt;/0/0/0/0/0/&lt;page&gt;/&lt;count&gt;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758DF6-F60B-4AF9-940E-EAC09B43423A}"/>
              </a:ext>
            </a:extLst>
          </p:cNvPr>
          <p:cNvSpPr/>
          <p:nvPr/>
        </p:nvSpPr>
        <p:spPr>
          <a:xfrm>
            <a:off x="4175727" y="2398950"/>
            <a:ext cx="2303739" cy="1335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 입력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get_key_list_user_key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</a:t>
            </a:r>
            <a:r>
              <a:rPr lang="en-US" altLang="ko-KR" sz="800" dirty="0">
                <a:solidFill>
                  <a:schemeClr val="tx1"/>
                </a:solidFill>
              </a:rPr>
              <a:t> key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get_key_list_user_name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이름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검색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get_key_list_address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주소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검색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get_key_list_user_id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ID(</a:t>
            </a:r>
            <a:r>
              <a:rPr lang="ko-KR" altLang="ko-KR" sz="800" dirty="0">
                <a:solidFill>
                  <a:schemeClr val="tx1"/>
                </a:solidFill>
              </a:rPr>
              <a:t>검색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get_key_list_date_start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발급 시작 날짜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검색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get_key_list_date_end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발급 마지막 날짜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검색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get_key_list_currentpage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현재 페이지</a:t>
            </a:r>
          </a:p>
          <a:p>
            <a:r>
              <a:rPr lang="en-US" altLang="ko-KR" sz="800" dirty="0" err="1">
                <a:solidFill>
                  <a:schemeClr val="tx1"/>
                </a:solidFill>
              </a:rPr>
              <a:t>get_key_list_countperpage</a:t>
            </a:r>
            <a:r>
              <a:rPr lang="en-US" altLang="ko-KR" sz="800" dirty="0">
                <a:solidFill>
                  <a:schemeClr val="tx1"/>
                </a:solidFill>
              </a:rPr>
              <a:t> : </a:t>
            </a:r>
            <a:r>
              <a:rPr lang="ko-KR" altLang="ko-KR" sz="800" dirty="0">
                <a:solidFill>
                  <a:schemeClr val="tx1"/>
                </a:solidFill>
              </a:rPr>
              <a:t>페이지 당 개수</a:t>
            </a:r>
          </a:p>
        </p:txBody>
      </p:sp>
      <p:sp>
        <p:nvSpPr>
          <p:cNvPr id="80" name="화살표: 왼쪽으로 구부러짐 79">
            <a:extLst>
              <a:ext uri="{FF2B5EF4-FFF2-40B4-BE49-F238E27FC236}">
                <a16:creationId xmlns:a16="http://schemas.microsoft.com/office/drawing/2014/main" id="{31281317-6665-480E-8016-A5CD55C06DD9}"/>
              </a:ext>
            </a:extLst>
          </p:cNvPr>
          <p:cNvSpPr/>
          <p:nvPr/>
        </p:nvSpPr>
        <p:spPr>
          <a:xfrm>
            <a:off x="9183538" y="1811075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D80B79-1833-436C-98BA-7E3BA762B2FA}"/>
              </a:ext>
            </a:extLst>
          </p:cNvPr>
          <p:cNvSpPr/>
          <p:nvPr/>
        </p:nvSpPr>
        <p:spPr>
          <a:xfrm>
            <a:off x="9986983" y="2817628"/>
            <a:ext cx="1605295" cy="722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입력 값 특수문자 판단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사용자 정보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권한 확인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인식키 리스트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로그 저장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26758F5-CFE9-4727-8E31-2E126CC9E68E}"/>
              </a:ext>
            </a:extLst>
          </p:cNvPr>
          <p:cNvCxnSpPr>
            <a:cxnSpLocks/>
            <a:stCxn id="80" idx="4"/>
            <a:endCxn id="90" idx="1"/>
          </p:cNvCxnSpPr>
          <p:nvPr/>
        </p:nvCxnSpPr>
        <p:spPr>
          <a:xfrm>
            <a:off x="9376671" y="1913138"/>
            <a:ext cx="610312" cy="126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3BAC3E-B61F-429E-925E-C2639ECE0B9A}"/>
              </a:ext>
            </a:extLst>
          </p:cNvPr>
          <p:cNvCxnSpPr/>
          <p:nvPr/>
        </p:nvCxnSpPr>
        <p:spPr>
          <a:xfrm flipH="1">
            <a:off x="3074823" y="2156807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5559973-2BA0-44E3-849C-A12D463E94BC}"/>
              </a:ext>
            </a:extLst>
          </p:cNvPr>
          <p:cNvSpPr/>
          <p:nvPr/>
        </p:nvSpPr>
        <p:spPr>
          <a:xfrm>
            <a:off x="6785424" y="2398953"/>
            <a:ext cx="2004398" cy="1335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출력 값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DATE : </a:t>
            </a:r>
            <a:r>
              <a:rPr lang="ko-KR" altLang="ko-KR" sz="800" dirty="0">
                <a:solidFill>
                  <a:schemeClr val="tx1"/>
                </a:solidFill>
              </a:rPr>
              <a:t>발급 날짜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DELETE_FLAG : </a:t>
            </a:r>
            <a:r>
              <a:rPr lang="ko-KR" altLang="ko-KR" sz="800" dirty="0">
                <a:solidFill>
                  <a:schemeClr val="tx1"/>
                </a:solidFill>
              </a:rPr>
              <a:t>삭제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FULL_ADDRESS : </a:t>
            </a:r>
            <a:r>
              <a:rPr lang="ko-KR" altLang="ko-KR" sz="800" dirty="0">
                <a:solidFill>
                  <a:schemeClr val="tx1"/>
                </a:solidFill>
              </a:rPr>
              <a:t>발급 주소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LOGIN : </a:t>
            </a:r>
            <a:r>
              <a:rPr lang="ko-KR" altLang="ko-KR" sz="800" dirty="0">
                <a:solidFill>
                  <a:schemeClr val="tx1"/>
                </a:solidFill>
              </a:rPr>
              <a:t>사용자 상태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ko-KR" sz="800" dirty="0">
                <a:solidFill>
                  <a:schemeClr val="tx1"/>
                </a:solidFill>
              </a:rPr>
              <a:t>사용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ko-KR" sz="800" dirty="0">
                <a:solidFill>
                  <a:schemeClr val="tx1"/>
                </a:solidFill>
              </a:rPr>
              <a:t>탈퇴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ko-KR" sz="800" dirty="0">
                <a:solidFill>
                  <a:schemeClr val="tx1"/>
                </a:solidFill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PK_KMKITN_KEYINFO : </a:t>
            </a:r>
            <a:r>
              <a:rPr lang="ko-KR" altLang="ko-KR" sz="800" dirty="0">
                <a:solidFill>
                  <a:schemeClr val="tx1"/>
                </a:solidFill>
              </a:rPr>
              <a:t>인식키 인덱스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TOTAL : </a:t>
            </a:r>
            <a:r>
              <a:rPr lang="ko-KR" altLang="ko-KR" sz="800" dirty="0">
                <a:solidFill>
                  <a:schemeClr val="tx1"/>
                </a:solidFill>
              </a:rPr>
              <a:t>총 개수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USER_NAME : </a:t>
            </a:r>
            <a:r>
              <a:rPr lang="ko-KR" altLang="ko-KR" sz="800" dirty="0">
                <a:solidFill>
                  <a:schemeClr val="tx1"/>
                </a:solidFill>
              </a:rPr>
              <a:t>사용자명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WITHDRAW_FLAG : </a:t>
            </a:r>
            <a:r>
              <a:rPr lang="ko-KR" altLang="ko-KR" sz="800" dirty="0">
                <a:solidFill>
                  <a:schemeClr val="tx1"/>
                </a:solidFill>
              </a:rPr>
              <a:t>탈퇴 여부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result_data_1 : </a:t>
            </a:r>
            <a:r>
              <a:rPr lang="ko-KR" altLang="ko-KR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ko-KR" sz="8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5A1BE7-20CD-4348-B4EB-7505D30F9419}"/>
              </a:ext>
            </a:extLst>
          </p:cNvPr>
          <p:cNvCxnSpPr/>
          <p:nvPr/>
        </p:nvCxnSpPr>
        <p:spPr>
          <a:xfrm>
            <a:off x="3078364" y="4649972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B308CE-404E-4268-81F9-A0EEC4CE5E93}"/>
              </a:ext>
            </a:extLst>
          </p:cNvPr>
          <p:cNvSpPr/>
          <p:nvPr/>
        </p:nvSpPr>
        <p:spPr>
          <a:xfrm>
            <a:off x="3179561" y="4769263"/>
            <a:ext cx="5781285" cy="209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api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get_key_list</a:t>
            </a:r>
            <a:r>
              <a:rPr lang="en-US" altLang="ko-KR" sz="800" dirty="0">
                <a:solidFill>
                  <a:schemeClr val="tx1"/>
                </a:solidFill>
              </a:rPr>
              <a:t>/&lt;</a:t>
            </a:r>
            <a:r>
              <a:rPr lang="en-US" altLang="ko-KR" sz="800" dirty="0" err="1">
                <a:solidFill>
                  <a:schemeClr val="tx1"/>
                </a:solidFill>
              </a:rPr>
              <a:t>user_key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user_name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user_addr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user_id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start_date</a:t>
            </a:r>
            <a:r>
              <a:rPr lang="en-US" altLang="ko-KR" sz="800" dirty="0">
                <a:solidFill>
                  <a:schemeClr val="tx1"/>
                </a:solidFill>
              </a:rPr>
              <a:t>&gt;/&lt;</a:t>
            </a:r>
            <a:r>
              <a:rPr lang="en-US" altLang="ko-KR" sz="800" dirty="0" err="1">
                <a:solidFill>
                  <a:schemeClr val="tx1"/>
                </a:solidFill>
              </a:rPr>
              <a:t>end_date</a:t>
            </a:r>
            <a:r>
              <a:rPr lang="en-US" altLang="ko-KR" sz="800" dirty="0">
                <a:solidFill>
                  <a:schemeClr val="tx1"/>
                </a:solidFill>
              </a:rPr>
              <a:t>&gt;/&lt;page&gt;/&lt;count&gt;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2252C2-74D2-4A5E-BB36-84B9ECA35E21}"/>
              </a:ext>
            </a:extLst>
          </p:cNvPr>
          <p:cNvCxnSpPr/>
          <p:nvPr/>
        </p:nvCxnSpPr>
        <p:spPr>
          <a:xfrm flipH="1">
            <a:off x="3078364" y="5105570"/>
            <a:ext cx="6042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734ADF-73E8-4C43-AD69-FE4E89B9F84A}"/>
              </a:ext>
            </a:extLst>
          </p:cNvPr>
          <p:cNvCxnSpPr>
            <a:endCxn id="77" idx="0"/>
          </p:cNvCxnSpPr>
          <p:nvPr/>
        </p:nvCxnSpPr>
        <p:spPr>
          <a:xfrm flipH="1">
            <a:off x="5327597" y="1701209"/>
            <a:ext cx="488675" cy="69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7DA61D-FE1C-404F-8E4A-C9782CC2A5AC}"/>
              </a:ext>
            </a:extLst>
          </p:cNvPr>
          <p:cNvCxnSpPr>
            <a:endCxn id="100" idx="0"/>
          </p:cNvCxnSpPr>
          <p:nvPr/>
        </p:nvCxnSpPr>
        <p:spPr>
          <a:xfrm>
            <a:off x="5809134" y="2156807"/>
            <a:ext cx="1978489" cy="24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759E96-8944-4C3E-B687-81CA76473674}"/>
              </a:ext>
            </a:extLst>
          </p:cNvPr>
          <p:cNvCxnSpPr>
            <a:endCxn id="77" idx="2"/>
          </p:cNvCxnSpPr>
          <p:nvPr/>
        </p:nvCxnSpPr>
        <p:spPr>
          <a:xfrm flipH="1" flipV="1">
            <a:off x="5327597" y="3734699"/>
            <a:ext cx="481537" cy="91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B3581F-C923-4AF9-ADDA-AB05D41CBF8D}"/>
              </a:ext>
            </a:extLst>
          </p:cNvPr>
          <p:cNvCxnSpPr>
            <a:endCxn id="100" idx="2"/>
          </p:cNvCxnSpPr>
          <p:nvPr/>
        </p:nvCxnSpPr>
        <p:spPr>
          <a:xfrm flipV="1">
            <a:off x="5816272" y="3734699"/>
            <a:ext cx="1971351" cy="135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왼쪽으로 구부러짐 49">
            <a:extLst>
              <a:ext uri="{FF2B5EF4-FFF2-40B4-BE49-F238E27FC236}">
                <a16:creationId xmlns:a16="http://schemas.microsoft.com/office/drawing/2014/main" id="{0727D6BB-E15C-4A7C-AD7A-55AECF60DF80}"/>
              </a:ext>
            </a:extLst>
          </p:cNvPr>
          <p:cNvSpPr/>
          <p:nvPr/>
        </p:nvSpPr>
        <p:spPr>
          <a:xfrm>
            <a:off x="9184121" y="4798832"/>
            <a:ext cx="193133" cy="228267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43DA67-0061-4236-9258-DADE51979B3F}"/>
              </a:ext>
            </a:extLst>
          </p:cNvPr>
          <p:cNvCxnSpPr>
            <a:cxnSpLocks/>
            <a:stCxn id="50" idx="4"/>
            <a:endCxn id="90" idx="1"/>
          </p:cNvCxnSpPr>
          <p:nvPr/>
        </p:nvCxnSpPr>
        <p:spPr>
          <a:xfrm flipV="1">
            <a:off x="9377254" y="3179098"/>
            <a:ext cx="609729" cy="1721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화살표: 오른쪽으로 구부러짐 55">
            <a:extLst>
              <a:ext uri="{FF2B5EF4-FFF2-40B4-BE49-F238E27FC236}">
                <a16:creationId xmlns:a16="http://schemas.microsoft.com/office/drawing/2014/main" id="{E342EDA8-1BB4-44C3-8D39-EFCF5FAAC06F}"/>
              </a:ext>
            </a:extLst>
          </p:cNvPr>
          <p:cNvSpPr/>
          <p:nvPr/>
        </p:nvSpPr>
        <p:spPr>
          <a:xfrm>
            <a:off x="2765091" y="2725482"/>
            <a:ext cx="215570" cy="22826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46F236-8F53-46CE-9D3C-FC053789C6AE}"/>
              </a:ext>
            </a:extLst>
          </p:cNvPr>
          <p:cNvSpPr/>
          <p:nvPr/>
        </p:nvSpPr>
        <p:spPr>
          <a:xfrm>
            <a:off x="1018220" y="2697171"/>
            <a:ext cx="1619128" cy="256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주소</a:t>
            </a:r>
            <a:r>
              <a:rPr lang="en-US" altLang="ko-KR" sz="800" dirty="0">
                <a:solidFill>
                  <a:schemeClr val="tx1"/>
                </a:solidFill>
              </a:rPr>
              <a:t>, ID, </a:t>
            </a:r>
            <a:r>
              <a:rPr lang="ko-KR" altLang="en-US" sz="800" dirty="0">
                <a:solidFill>
                  <a:schemeClr val="tx1"/>
                </a:solidFill>
              </a:rPr>
              <a:t>발급일자 입력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7FD7F90-A3E4-42C5-BCCC-7AA95E1CD3E4}"/>
              </a:ext>
            </a:extLst>
          </p:cNvPr>
          <p:cNvCxnSpPr>
            <a:cxnSpLocks/>
            <a:stCxn id="56" idx="0"/>
            <a:endCxn id="57" idx="3"/>
          </p:cNvCxnSpPr>
          <p:nvPr/>
        </p:nvCxnSpPr>
        <p:spPr>
          <a:xfrm flipH="1" flipV="1">
            <a:off x="2637348" y="2825457"/>
            <a:ext cx="127743" cy="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0466EF2-7DE5-4B9F-9DC3-C79AFCBF03A8}"/>
              </a:ext>
            </a:extLst>
          </p:cNvPr>
          <p:cNvCxnSpPr>
            <a:cxnSpLocks/>
            <a:stCxn id="54" idx="1"/>
            <a:endCxn id="61" idx="0"/>
          </p:cNvCxnSpPr>
          <p:nvPr/>
        </p:nvCxnSpPr>
        <p:spPr>
          <a:xfrm>
            <a:off x="3176273" y="3340262"/>
            <a:ext cx="1145360" cy="497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utoShape 811">
            <a:extLst>
              <a:ext uri="{FF2B5EF4-FFF2-40B4-BE49-F238E27FC236}">
                <a16:creationId xmlns:a16="http://schemas.microsoft.com/office/drawing/2014/main" id="{1BA32E29-4A2C-4942-B4CC-0E1F9238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304" y="5572477"/>
            <a:ext cx="304800" cy="49212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403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4237</Words>
  <Application>Microsoft Office PowerPoint</Application>
  <PresentationFormat>와이드스크린</PresentationFormat>
  <Paragraphs>819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wonji</dc:creator>
  <cp:lastModifiedBy>wonji</cp:lastModifiedBy>
  <cp:revision>62</cp:revision>
  <dcterms:created xsi:type="dcterms:W3CDTF">2020-06-18T05:31:31Z</dcterms:created>
  <dcterms:modified xsi:type="dcterms:W3CDTF">2020-06-19T06:14:02Z</dcterms:modified>
</cp:coreProperties>
</file>