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6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6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9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5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6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0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1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7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AB1C-2ED6-4F11-878F-5BEEC199A34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A0CB-8908-4950-900D-64F4AB154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7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EB128-ABF4-9F03-086C-43877CC8EC6D}"/>
              </a:ext>
            </a:extLst>
          </p:cNvPr>
          <p:cNvSpPr txBox="1"/>
          <p:nvPr/>
        </p:nvSpPr>
        <p:spPr>
          <a:xfrm>
            <a:off x="159391" y="112723"/>
            <a:ext cx="4390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    시스템 로그인</a:t>
            </a:r>
            <a:r>
              <a:rPr lang="en-US" altLang="ko-KR" sz="1200" dirty="0"/>
              <a:t>: </a:t>
            </a:r>
            <a:r>
              <a:rPr lang="ko-KR" altLang="en-US" sz="1200" dirty="0"/>
              <a:t>화면하단의 작업표시줄의 </a:t>
            </a:r>
            <a:r>
              <a:rPr lang="ko-KR" altLang="en-US" sz="1200" dirty="0" err="1"/>
              <a:t>원격데스크탑</a:t>
            </a:r>
            <a:r>
              <a:rPr lang="ko-KR" altLang="en-US" sz="1200" dirty="0"/>
              <a:t> 클릭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56A841-63B4-6C36-3446-11EF9AF21894}"/>
              </a:ext>
            </a:extLst>
          </p:cNvPr>
          <p:cNvGrpSpPr/>
          <p:nvPr/>
        </p:nvGrpSpPr>
        <p:grpSpPr>
          <a:xfrm>
            <a:off x="4657178" y="102902"/>
            <a:ext cx="2006090" cy="282969"/>
            <a:chOff x="7110069" y="274985"/>
            <a:chExt cx="2886075" cy="4475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D57491-9F8C-492A-16F3-FAA7C98E2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0069" y="274985"/>
              <a:ext cx="2886075" cy="43815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ED0C4B-1DE0-B318-CAAB-71321AF0C549}"/>
                </a:ext>
              </a:extLst>
            </p:cNvPr>
            <p:cNvSpPr/>
            <p:nvPr/>
          </p:nvSpPr>
          <p:spPr>
            <a:xfrm>
              <a:off x="9118599" y="284428"/>
              <a:ext cx="368300" cy="4381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973DB7-38E2-67DB-818B-DB225FE0D590}"/>
              </a:ext>
            </a:extLst>
          </p:cNvPr>
          <p:cNvSpPr txBox="1"/>
          <p:nvPr/>
        </p:nvSpPr>
        <p:spPr>
          <a:xfrm>
            <a:off x="159391" y="472328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    모니터 상단의 부착되어 있는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iP:Port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입력한뒤</a:t>
            </a:r>
            <a:r>
              <a:rPr lang="ko-KR" altLang="en-US" sz="1200" dirty="0"/>
              <a:t> </a:t>
            </a:r>
            <a:r>
              <a:rPr lang="en-US" altLang="ko-KR" sz="1200" dirty="0"/>
              <a:t>Enter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2F7489-6955-E0EA-73C3-C7C84E229410}"/>
              </a:ext>
            </a:extLst>
          </p:cNvPr>
          <p:cNvGrpSpPr/>
          <p:nvPr/>
        </p:nvGrpSpPr>
        <p:grpSpPr>
          <a:xfrm>
            <a:off x="416305" y="987963"/>
            <a:ext cx="1830081" cy="530076"/>
            <a:chOff x="5708650" y="1050877"/>
            <a:chExt cx="1975705" cy="53042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EA9AED9-BA9D-6996-DAAA-32796ED41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1543" b="56151"/>
            <a:stretch/>
          </p:blipFill>
          <p:spPr>
            <a:xfrm>
              <a:off x="5708650" y="1050877"/>
              <a:ext cx="1975705" cy="52356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BF6A18E-E220-F148-EBDD-950C7003FFAF}"/>
                </a:ext>
              </a:extLst>
            </p:cNvPr>
            <p:cNvSpPr/>
            <p:nvPr/>
          </p:nvSpPr>
          <p:spPr>
            <a:xfrm>
              <a:off x="5708650" y="1211971"/>
              <a:ext cx="1853999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F189EE-B006-B0A7-AA24-B03B0E47F89D}"/>
              </a:ext>
            </a:extLst>
          </p:cNvPr>
          <p:cNvSpPr txBox="1"/>
          <p:nvPr/>
        </p:nvSpPr>
        <p:spPr>
          <a:xfrm>
            <a:off x="3598312" y="436234"/>
            <a:ext cx="1876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비번 </a:t>
            </a:r>
            <a:r>
              <a:rPr lang="en-US" altLang="ko-KR" sz="1600" b="1" dirty="0"/>
              <a:t>kcia#123</a:t>
            </a:r>
            <a:r>
              <a:rPr lang="ko-KR" altLang="en-US" dirty="0"/>
              <a:t>을 입력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19D83C-0693-2827-CACA-28552A01E5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0" r="26313"/>
          <a:stretch/>
        </p:blipFill>
        <p:spPr>
          <a:xfrm>
            <a:off x="3735999" y="738178"/>
            <a:ext cx="1647995" cy="8543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E369CB-F71D-3957-88CB-F33AF72B38C7}"/>
              </a:ext>
            </a:extLst>
          </p:cNvPr>
          <p:cNvSpPr txBox="1"/>
          <p:nvPr/>
        </p:nvSpPr>
        <p:spPr>
          <a:xfrm>
            <a:off x="200954" y="1725644"/>
            <a:ext cx="477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 파란색 </a:t>
            </a:r>
            <a:r>
              <a:rPr lang="ko-KR" altLang="en-US" dirty="0" err="1"/>
              <a:t>창에서한번</a:t>
            </a:r>
            <a:r>
              <a:rPr lang="ko-KR" altLang="en-US" dirty="0"/>
              <a:t> </a:t>
            </a:r>
            <a:r>
              <a:rPr lang="en-US" altLang="ko-KR" dirty="0"/>
              <a:t>enter</a:t>
            </a:r>
            <a:r>
              <a:rPr lang="ko-KR" altLang="en-US" dirty="0"/>
              <a:t>를 입력하면 </a:t>
            </a:r>
            <a:r>
              <a:rPr lang="ko-KR" altLang="en-US" dirty="0" err="1"/>
              <a:t>비번입력창이</a:t>
            </a:r>
            <a:r>
              <a:rPr lang="ko-KR" altLang="en-US" dirty="0"/>
              <a:t> 다시 출력됨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이때 우측 상단의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한</a:t>
            </a:r>
            <a:r>
              <a:rPr lang="en-US" altLang="ko-KR" sz="1600" b="1" dirty="0"/>
              <a:t>]</a:t>
            </a:r>
            <a:r>
              <a:rPr lang="ko-KR" altLang="en-US" dirty="0"/>
              <a:t>을  클릭하여 </a:t>
            </a:r>
            <a:r>
              <a:rPr lang="en-US" altLang="ko-KR" sz="1400" b="1" dirty="0"/>
              <a:t>off</a:t>
            </a:r>
            <a:r>
              <a:rPr lang="ko-KR" altLang="en-US" sz="1400" b="1" dirty="0"/>
              <a:t>로 변경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영어로변경</a:t>
            </a:r>
            <a:r>
              <a:rPr lang="en-US" altLang="ko-KR" sz="1400" b="1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비번 입력 </a:t>
            </a:r>
            <a:r>
              <a:rPr lang="en-US" altLang="ko-KR" dirty="0"/>
              <a:t>-  Enter</a:t>
            </a:r>
            <a:r>
              <a:rPr lang="ko-KR" altLang="en-US" dirty="0"/>
              <a:t> </a:t>
            </a:r>
            <a:r>
              <a:rPr lang="en-US" altLang="ko-KR" dirty="0"/>
              <a:t>-Centos7</a:t>
            </a:r>
            <a:r>
              <a:rPr lang="ko-KR" altLang="en-US" dirty="0"/>
              <a:t>시스템으로 접속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683D6-BFC0-763B-90C5-17D95652363A}"/>
              </a:ext>
            </a:extLst>
          </p:cNvPr>
          <p:cNvSpPr txBox="1"/>
          <p:nvPr/>
        </p:nvSpPr>
        <p:spPr>
          <a:xfrm>
            <a:off x="200954" y="2538495"/>
            <a:ext cx="4491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 현재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2X</a:t>
            </a:r>
            <a:r>
              <a:rPr lang="ko-KR" altLang="en-US" dirty="0"/>
              <a:t>가 기본으로 설치되어 있어 </a:t>
            </a:r>
            <a:r>
              <a:rPr lang="en-US" altLang="ko-KR" dirty="0"/>
              <a:t>3.X</a:t>
            </a:r>
            <a:r>
              <a:rPr lang="ko-KR" altLang="en-US" dirty="0"/>
              <a:t>로 </a:t>
            </a:r>
            <a:r>
              <a:rPr lang="ko-KR" altLang="en-US" dirty="0" err="1"/>
              <a:t>변경하고자함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2.x </a:t>
            </a:r>
            <a:r>
              <a:rPr lang="ko-KR" altLang="en-US" dirty="0"/>
              <a:t>파이썬 확인</a:t>
            </a:r>
            <a:endParaRPr lang="en-US" altLang="ko-KR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33EBC5-B7CE-CBC2-0B73-272DE11D7388}"/>
              </a:ext>
            </a:extLst>
          </p:cNvPr>
          <p:cNvGrpSpPr/>
          <p:nvPr/>
        </p:nvGrpSpPr>
        <p:grpSpPr>
          <a:xfrm>
            <a:off x="461012" y="3000160"/>
            <a:ext cx="4036068" cy="833705"/>
            <a:chOff x="474194" y="3658467"/>
            <a:chExt cx="4933950" cy="101917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52EF297-CB4A-6371-441B-2BBF3A40F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194" y="3658467"/>
              <a:ext cx="4933950" cy="1019175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0DEBACE-7670-4403-C2C4-B3EE151ED4FE}"/>
                </a:ext>
              </a:extLst>
            </p:cNvPr>
            <p:cNvCxnSpPr>
              <a:cxnSpLocks/>
            </p:cNvCxnSpPr>
            <p:nvPr/>
          </p:nvCxnSpPr>
          <p:spPr>
            <a:xfrm>
              <a:off x="1714162" y="4482880"/>
              <a:ext cx="5322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6B82B0-53C3-AC30-F33E-23EB0A0AA2C0}"/>
                </a:ext>
              </a:extLst>
            </p:cNvPr>
            <p:cNvSpPr txBox="1"/>
            <p:nvPr/>
          </p:nvSpPr>
          <p:spPr>
            <a:xfrm>
              <a:off x="2351904" y="4344380"/>
              <a:ext cx="1338809" cy="31980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파이썬 셀 종료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A2A9765-F04F-E250-59FB-FF293F60171A}"/>
                </a:ext>
              </a:extLst>
            </p:cNvPr>
            <p:cNvCxnSpPr/>
            <p:nvPr/>
          </p:nvCxnSpPr>
          <p:spPr>
            <a:xfrm>
              <a:off x="962779" y="4036944"/>
              <a:ext cx="7371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135408-ED66-06E7-7F3E-CF02E7964519}"/>
              </a:ext>
            </a:extLst>
          </p:cNvPr>
          <p:cNvSpPr txBox="1"/>
          <p:nvPr/>
        </p:nvSpPr>
        <p:spPr>
          <a:xfrm>
            <a:off x="200954" y="3979811"/>
            <a:ext cx="614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 </a:t>
            </a:r>
            <a:r>
              <a:rPr lang="ko-KR" altLang="en-US" dirty="0" err="1"/>
              <a:t>센토스에서</a:t>
            </a:r>
            <a:r>
              <a:rPr lang="ko-KR" altLang="en-US" dirty="0"/>
              <a:t> 파이썬 </a:t>
            </a:r>
            <a:r>
              <a:rPr lang="en-US" altLang="ko-KR" dirty="0"/>
              <a:t>3.8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메시지 </a:t>
            </a:r>
            <a:r>
              <a:rPr lang="en-US" altLang="ko-KR" dirty="0"/>
              <a:t>y/n </a:t>
            </a:r>
            <a:r>
              <a:rPr lang="ko-KR" altLang="en-US" dirty="0" err="1"/>
              <a:t>나올시</a:t>
            </a:r>
            <a:r>
              <a:rPr lang="ko-KR" altLang="en-US" dirty="0"/>
              <a:t> 모두 </a:t>
            </a:r>
            <a:r>
              <a:rPr lang="en-US" altLang="ko-KR" dirty="0"/>
              <a:t>y 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6657350-D03A-8C39-81DB-6CF43FF295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66"/>
          <a:stretch/>
        </p:blipFill>
        <p:spPr>
          <a:xfrm>
            <a:off x="4907897" y="1725644"/>
            <a:ext cx="1504653" cy="11239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46F9F25-C5FA-70B1-0F54-90B975C84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5" y="4810644"/>
            <a:ext cx="3067050" cy="2762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A9BB84-EC71-AAF9-F225-2B27A94B646E}"/>
              </a:ext>
            </a:extLst>
          </p:cNvPr>
          <p:cNvSpPr txBox="1"/>
          <p:nvPr/>
        </p:nvSpPr>
        <p:spPr>
          <a:xfrm>
            <a:off x="2494300" y="4713319"/>
            <a:ext cx="4005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sudo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yum install centos-release-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scl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4ECC632-CC1B-44AA-B761-146547C3B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5" y="5392681"/>
            <a:ext cx="3067050" cy="2762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B1F75B1-E5E0-4D5D-36A6-67D13FA56CA8}"/>
              </a:ext>
            </a:extLst>
          </p:cNvPr>
          <p:cNvSpPr txBox="1"/>
          <p:nvPr/>
        </p:nvSpPr>
        <p:spPr>
          <a:xfrm>
            <a:off x="2494299" y="5292771"/>
            <a:ext cx="394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sudo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yum install rh-python38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77A5858-53E2-076F-197E-88BC220D7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5" y="6013346"/>
            <a:ext cx="3067050" cy="2762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9BB4F7F-1030-B7ED-282D-29884A8AECC7}"/>
              </a:ext>
            </a:extLst>
          </p:cNvPr>
          <p:cNvSpPr txBox="1"/>
          <p:nvPr/>
        </p:nvSpPr>
        <p:spPr>
          <a:xfrm>
            <a:off x="2494300" y="5959261"/>
            <a:ext cx="4005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scl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enable rh-python38 bash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DC094C-8FB4-83E2-1369-563729F723AD}"/>
              </a:ext>
            </a:extLst>
          </p:cNvPr>
          <p:cNvSpPr txBox="1"/>
          <p:nvPr/>
        </p:nvSpPr>
        <p:spPr>
          <a:xfrm>
            <a:off x="658682" y="5745779"/>
            <a:ext cx="5498277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0" i="0" dirty="0" err="1">
                <a:solidFill>
                  <a:srgbClr val="555555"/>
                </a:solidFill>
                <a:effectLst/>
                <a:latin typeface="Noto Sans Light"/>
              </a:rPr>
              <a:t>scl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1100" b="0" i="0" dirty="0">
                <a:solidFill>
                  <a:srgbClr val="555555"/>
                </a:solidFill>
                <a:effectLst/>
                <a:latin typeface="Noto Sans Light"/>
              </a:rPr>
              <a:t>도구를 사용하여 새 셸 인스턴스를 실행하여 파이썬 </a:t>
            </a:r>
            <a:r>
              <a:rPr lang="en-US" altLang="ko-KR" sz="1100" b="0" i="0" dirty="0">
                <a:solidFill>
                  <a:srgbClr val="555555"/>
                </a:solidFill>
                <a:effectLst/>
                <a:latin typeface="Noto Sans Light"/>
              </a:rPr>
              <a:t>3.8</a:t>
            </a:r>
            <a:r>
              <a:rPr lang="ko-KR" altLang="en-US" sz="1100" dirty="0">
                <a:solidFill>
                  <a:srgbClr val="555555"/>
                </a:solidFill>
                <a:latin typeface="Noto Sans Light"/>
              </a:rPr>
              <a:t> 실행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D1B96D-44EA-0349-5A13-1626E9F9F999}"/>
              </a:ext>
            </a:extLst>
          </p:cNvPr>
          <p:cNvSpPr txBox="1"/>
          <p:nvPr/>
        </p:nvSpPr>
        <p:spPr>
          <a:xfrm>
            <a:off x="658682" y="4218181"/>
            <a:ext cx="5841178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소프트웨어 컬렉션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Noto Sans Light"/>
              </a:rPr>
              <a:t>(SCL)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저장소에서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Noto Sans Light"/>
              </a:rPr>
              <a:t>Python 3.8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을 설치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Noto Sans Light"/>
              </a:rPr>
              <a:t>/ SCL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을 사용하면 기본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Noto Sans Light"/>
              </a:rPr>
              <a:t>python v2.7.5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와 함께 최신 버전의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Noto Sans Light"/>
              </a:rPr>
              <a:t>python 3.x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를 설치할 수 있으므로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Noto Sans Light"/>
              </a:rPr>
              <a:t>yum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과 같은 시스템 도구가 계속 제대로 작동할 수 있음</a:t>
            </a:r>
            <a:endParaRPr lang="en-US" altLang="ko-KR" sz="10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r>
              <a:rPr lang="ko-KR" altLang="en-US" sz="1000" b="0" i="0" dirty="0" err="1">
                <a:solidFill>
                  <a:srgbClr val="555555"/>
                </a:solidFill>
                <a:effectLst/>
                <a:latin typeface="Noto Sans Light"/>
              </a:rPr>
              <a:t>리포지토리를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 활성화하기위한 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Noto Sans Light"/>
              </a:rPr>
              <a:t>SCL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릴리스 파일 설치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47CE51-90B1-D73C-6C63-CB430996244D}"/>
              </a:ext>
            </a:extLst>
          </p:cNvPr>
          <p:cNvSpPr txBox="1"/>
          <p:nvPr/>
        </p:nvSpPr>
        <p:spPr>
          <a:xfrm>
            <a:off x="658682" y="5110111"/>
            <a:ext cx="584117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파이썬 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Noto Sans Light"/>
              </a:rPr>
              <a:t>3.8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Noto Sans Light"/>
              </a:rPr>
              <a:t>설치</a:t>
            </a:r>
            <a:endParaRPr lang="ko-KR" altLang="en-US" sz="10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87C6C93-B8C2-C0B5-4C2C-9285C31056BA}"/>
              </a:ext>
            </a:extLst>
          </p:cNvPr>
          <p:cNvGrpSpPr/>
          <p:nvPr/>
        </p:nvGrpSpPr>
        <p:grpSpPr>
          <a:xfrm>
            <a:off x="812784" y="6297815"/>
            <a:ext cx="4160049" cy="670767"/>
            <a:chOff x="812784" y="6582854"/>
            <a:chExt cx="4723646" cy="76164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4600335-8D53-0A14-FEDD-FE8CAF4B1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2784" y="6582854"/>
              <a:ext cx="4723646" cy="761642"/>
            </a:xfrm>
            <a:prstGeom prst="rect">
              <a:avLst/>
            </a:prstGeom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C2211C5-D833-CA2D-9F71-5D595195C44C}"/>
                </a:ext>
              </a:extLst>
            </p:cNvPr>
            <p:cNvCxnSpPr>
              <a:cxnSpLocks/>
            </p:cNvCxnSpPr>
            <p:nvPr/>
          </p:nvCxnSpPr>
          <p:spPr>
            <a:xfrm>
              <a:off x="962779" y="6849935"/>
              <a:ext cx="101749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6EBD0B-2E62-E995-DBB5-B1E8710D5217}"/>
              </a:ext>
            </a:extLst>
          </p:cNvPr>
          <p:cNvSpPr/>
          <p:nvPr/>
        </p:nvSpPr>
        <p:spPr>
          <a:xfrm>
            <a:off x="159391" y="139053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DFFC10-F0CA-99F5-3D76-BD808708E5C4}"/>
              </a:ext>
            </a:extLst>
          </p:cNvPr>
          <p:cNvSpPr/>
          <p:nvPr/>
        </p:nvSpPr>
        <p:spPr>
          <a:xfrm>
            <a:off x="159391" y="509603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A17DCD-EA87-3D9C-0470-809A002CCCB9}"/>
              </a:ext>
            </a:extLst>
          </p:cNvPr>
          <p:cNvSpPr/>
          <p:nvPr/>
        </p:nvSpPr>
        <p:spPr>
          <a:xfrm>
            <a:off x="3552490" y="509603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D5EB49-8015-2819-FBD7-FB3FDF5BB5E4}"/>
              </a:ext>
            </a:extLst>
          </p:cNvPr>
          <p:cNvSpPr/>
          <p:nvPr/>
        </p:nvSpPr>
        <p:spPr>
          <a:xfrm>
            <a:off x="159391" y="1725644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DDE39-2D0C-4143-4C00-AFE4FB5D18AF}"/>
              </a:ext>
            </a:extLst>
          </p:cNvPr>
          <p:cNvSpPr/>
          <p:nvPr/>
        </p:nvSpPr>
        <p:spPr>
          <a:xfrm>
            <a:off x="159391" y="2554312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FA3A2A-D525-CC61-A05E-3ECA629725E1}"/>
              </a:ext>
            </a:extLst>
          </p:cNvPr>
          <p:cNvSpPr/>
          <p:nvPr/>
        </p:nvSpPr>
        <p:spPr>
          <a:xfrm>
            <a:off x="159391" y="3987192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E2AA25-DB33-B129-8AEA-FC11DDEAA42E}"/>
              </a:ext>
            </a:extLst>
          </p:cNvPr>
          <p:cNvSpPr txBox="1"/>
          <p:nvPr/>
        </p:nvSpPr>
        <p:spPr>
          <a:xfrm>
            <a:off x="200954" y="7016400"/>
            <a:ext cx="614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 파이썬 가상환경 설정</a:t>
            </a:r>
            <a:r>
              <a:rPr lang="en-US" altLang="ko-KR" dirty="0"/>
              <a:t>(</a:t>
            </a:r>
            <a:r>
              <a:rPr lang="ko-KR" altLang="en-US" dirty="0"/>
              <a:t>프로젝트마다 사용되는 모듈 및 버전이 다름으로 가상환경 필수</a:t>
            </a:r>
            <a:r>
              <a:rPr lang="en-US" altLang="ko-KR" dirty="0"/>
              <a:t>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3B9621-AAAF-4BB3-FE77-81602D462AD3}"/>
              </a:ext>
            </a:extLst>
          </p:cNvPr>
          <p:cNvSpPr/>
          <p:nvPr/>
        </p:nvSpPr>
        <p:spPr>
          <a:xfrm>
            <a:off x="159391" y="7023781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61C5BA6-B1BE-7EDC-83B3-B48F1F5AC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5" y="7349837"/>
            <a:ext cx="3067050" cy="27622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ABE3711-B005-C994-B0BE-E28BBA9F69E0}"/>
              </a:ext>
            </a:extLst>
          </p:cNvPr>
          <p:cNvSpPr txBox="1"/>
          <p:nvPr/>
        </p:nvSpPr>
        <p:spPr>
          <a:xfrm>
            <a:off x="2535176" y="7306755"/>
            <a:ext cx="4005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333333"/>
                </a:solidFill>
                <a:latin typeface="+mj-ea"/>
                <a:ea typeface="+mj-ea"/>
              </a:rPr>
              <a:t>mkdir</a:t>
            </a:r>
            <a:r>
              <a:rPr lang="en-US" altLang="ko-KR" sz="16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solidFill>
                  <a:srgbClr val="333333"/>
                </a:solidFill>
                <a:latin typeface="+mj-ea"/>
                <a:ea typeface="+mj-ea"/>
              </a:rPr>
              <a:t>tf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60763E-A50C-99F7-B9EF-B1A689652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5" y="7689685"/>
            <a:ext cx="3067050" cy="27622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41C09A7-DBF9-7730-BA30-44EC03E9F1CE}"/>
              </a:ext>
            </a:extLst>
          </p:cNvPr>
          <p:cNvSpPr txBox="1"/>
          <p:nvPr/>
        </p:nvSpPr>
        <p:spPr>
          <a:xfrm>
            <a:off x="2535176" y="7646603"/>
            <a:ext cx="4005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333333"/>
                </a:solidFill>
                <a:latin typeface="+mj-ea"/>
                <a:ea typeface="+mj-ea"/>
              </a:rPr>
              <a:t>cd </a:t>
            </a:r>
            <a:r>
              <a:rPr lang="en-US" altLang="ko-KR" sz="1600" b="1" dirty="0" err="1">
                <a:solidFill>
                  <a:srgbClr val="333333"/>
                </a:solidFill>
                <a:latin typeface="+mj-ea"/>
                <a:ea typeface="+mj-ea"/>
              </a:rPr>
              <a:t>tf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51C206B-5177-F270-456E-BFF4722E3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305" y="8063980"/>
            <a:ext cx="2247900" cy="352425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4B74B98-8A88-6BCD-60DC-83C3AEE24C9E}"/>
              </a:ext>
            </a:extLst>
          </p:cNvPr>
          <p:cNvCxnSpPr>
            <a:cxnSpLocks/>
          </p:cNvCxnSpPr>
          <p:nvPr/>
        </p:nvCxnSpPr>
        <p:spPr>
          <a:xfrm>
            <a:off x="2234651" y="8244177"/>
            <a:ext cx="2003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5EEF2C-B450-CD86-3C1B-40897137AB53}"/>
              </a:ext>
            </a:extLst>
          </p:cNvPr>
          <p:cNvSpPr txBox="1"/>
          <p:nvPr/>
        </p:nvSpPr>
        <p:spPr>
          <a:xfrm>
            <a:off x="1331396" y="8406803"/>
            <a:ext cx="1518364" cy="2616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가상환경 만들 </a:t>
            </a:r>
            <a:r>
              <a:rPr lang="ko-KR" altLang="en-US" sz="1100" dirty="0" err="1">
                <a:solidFill>
                  <a:schemeClr val="bg1"/>
                </a:solidFill>
              </a:rPr>
              <a:t>폴더명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8C91C9A-EB51-F87A-6C76-A5CCB8ECFEA9}"/>
              </a:ext>
            </a:extLst>
          </p:cNvPr>
          <p:cNvCxnSpPr>
            <a:cxnSpLocks/>
          </p:cNvCxnSpPr>
          <p:nvPr/>
        </p:nvCxnSpPr>
        <p:spPr>
          <a:xfrm>
            <a:off x="2334826" y="8240192"/>
            <a:ext cx="0" cy="188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C3079B7-2319-9C39-C498-DE282BED340E}"/>
              </a:ext>
            </a:extLst>
          </p:cNvPr>
          <p:cNvSpPr txBox="1"/>
          <p:nvPr/>
        </p:nvSpPr>
        <p:spPr>
          <a:xfrm>
            <a:off x="2535176" y="7965910"/>
            <a:ext cx="4005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333333"/>
                </a:solidFill>
                <a:latin typeface="+mj-ea"/>
                <a:ea typeface="+mj-ea"/>
              </a:rPr>
              <a:t>python3 -m </a:t>
            </a:r>
            <a:r>
              <a:rPr lang="en-US" altLang="ko-KR" sz="1600" b="1" dirty="0" err="1">
                <a:solidFill>
                  <a:srgbClr val="333333"/>
                </a:solidFill>
                <a:latin typeface="+mj-ea"/>
                <a:ea typeface="+mj-ea"/>
              </a:rPr>
              <a:t>venv</a:t>
            </a:r>
            <a:r>
              <a:rPr lang="en-US" altLang="ko-KR" sz="16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solidFill>
                  <a:srgbClr val="333333"/>
                </a:solidFill>
                <a:latin typeface="+mj-ea"/>
                <a:ea typeface="+mj-ea"/>
              </a:rPr>
              <a:t>hpc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5163E6-D7F0-9959-38D7-33A69C172C64}"/>
              </a:ext>
            </a:extLst>
          </p:cNvPr>
          <p:cNvSpPr txBox="1"/>
          <p:nvPr/>
        </p:nvSpPr>
        <p:spPr>
          <a:xfrm>
            <a:off x="3477856" y="8406803"/>
            <a:ext cx="3220753" cy="2616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가상환경 </a:t>
            </a:r>
            <a:r>
              <a:rPr lang="ko-KR" altLang="en-US" sz="1100" dirty="0" err="1">
                <a:solidFill>
                  <a:schemeClr val="bg1"/>
                </a:solidFill>
              </a:rPr>
              <a:t>폴더명</a:t>
            </a:r>
            <a:r>
              <a:rPr lang="en-US" altLang="ko-KR" sz="1100" dirty="0">
                <a:solidFill>
                  <a:schemeClr val="bg1"/>
                </a:solidFill>
              </a:rPr>
              <a:t>/ </a:t>
            </a:r>
            <a:r>
              <a:rPr lang="ko-KR" altLang="en-US" sz="1100" dirty="0" err="1">
                <a:solidFill>
                  <a:schemeClr val="bg1"/>
                </a:solidFill>
              </a:rPr>
              <a:t>이폴더에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모듈등</a:t>
            </a:r>
            <a:r>
              <a:rPr lang="ko-KR" altLang="en-US" sz="1100" dirty="0">
                <a:solidFill>
                  <a:schemeClr val="bg1"/>
                </a:solidFill>
              </a:rPr>
              <a:t> 환경이 설정됨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409F8EE-F6C3-E717-4BCF-4978EFD908D4}"/>
              </a:ext>
            </a:extLst>
          </p:cNvPr>
          <p:cNvCxnSpPr>
            <a:cxnSpLocks/>
          </p:cNvCxnSpPr>
          <p:nvPr/>
        </p:nvCxnSpPr>
        <p:spPr>
          <a:xfrm>
            <a:off x="4335780" y="8244177"/>
            <a:ext cx="5056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9CBCE4-5A1C-A5BD-B1C2-59A5505AE270}"/>
              </a:ext>
            </a:extLst>
          </p:cNvPr>
          <p:cNvCxnSpPr>
            <a:cxnSpLocks/>
          </p:cNvCxnSpPr>
          <p:nvPr/>
        </p:nvCxnSpPr>
        <p:spPr>
          <a:xfrm>
            <a:off x="4536389" y="8240192"/>
            <a:ext cx="0" cy="188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C1CE5BFD-09B0-9DA7-7752-0BF5359E6A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305" y="8839941"/>
            <a:ext cx="2247900" cy="35242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4572057-0474-4502-3512-B75BEEEAAA51}"/>
              </a:ext>
            </a:extLst>
          </p:cNvPr>
          <p:cNvSpPr txBox="1"/>
          <p:nvPr/>
        </p:nvSpPr>
        <p:spPr>
          <a:xfrm>
            <a:off x="2535176" y="8810610"/>
            <a:ext cx="4005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333333"/>
                </a:solidFill>
                <a:latin typeface="+mj-ea"/>
                <a:ea typeface="+mj-ea"/>
              </a:rPr>
              <a:t>source </a:t>
            </a:r>
            <a:r>
              <a:rPr lang="en-US" altLang="ko-KR" sz="1600" b="1" dirty="0" err="1">
                <a:solidFill>
                  <a:srgbClr val="333333"/>
                </a:solidFill>
                <a:latin typeface="+mj-ea"/>
                <a:ea typeface="+mj-ea"/>
              </a:rPr>
              <a:t>hpc</a:t>
            </a:r>
            <a:r>
              <a:rPr lang="en-US" altLang="ko-KR" sz="1600" b="1" dirty="0">
                <a:solidFill>
                  <a:srgbClr val="333333"/>
                </a:solidFill>
                <a:latin typeface="+mj-ea"/>
                <a:ea typeface="+mj-ea"/>
              </a:rPr>
              <a:t>/bin/activate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BDFBC15-EAE0-145C-52F2-D790CBE70A56}"/>
              </a:ext>
            </a:extLst>
          </p:cNvPr>
          <p:cNvCxnSpPr>
            <a:cxnSpLocks/>
          </p:cNvCxnSpPr>
          <p:nvPr/>
        </p:nvCxnSpPr>
        <p:spPr>
          <a:xfrm>
            <a:off x="3230381" y="8863984"/>
            <a:ext cx="5056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C97DA9B-39F4-4688-8F81-D5384136965F}"/>
              </a:ext>
            </a:extLst>
          </p:cNvPr>
          <p:cNvCxnSpPr>
            <a:cxnSpLocks/>
          </p:cNvCxnSpPr>
          <p:nvPr/>
        </p:nvCxnSpPr>
        <p:spPr>
          <a:xfrm flipV="1">
            <a:off x="3647082" y="8590184"/>
            <a:ext cx="0" cy="249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id="{285E9EDF-1734-E181-3D19-465C72743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305" y="9105709"/>
            <a:ext cx="2724150" cy="276225"/>
          </a:xfrm>
          <a:prstGeom prst="rect">
            <a:avLst/>
          </a:prstGeom>
        </p:spPr>
      </p:pic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DD51875-138E-2D6F-3772-CCF155A67E32}"/>
              </a:ext>
            </a:extLst>
          </p:cNvPr>
          <p:cNvCxnSpPr>
            <a:cxnSpLocks/>
          </p:cNvCxnSpPr>
          <p:nvPr/>
        </p:nvCxnSpPr>
        <p:spPr>
          <a:xfrm>
            <a:off x="416305" y="9381934"/>
            <a:ext cx="5056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B163E6A-0AC8-BBF8-4961-5D3359CC4F8A}"/>
              </a:ext>
            </a:extLst>
          </p:cNvPr>
          <p:cNvSpPr txBox="1"/>
          <p:nvPr/>
        </p:nvSpPr>
        <p:spPr>
          <a:xfrm>
            <a:off x="1115027" y="9356660"/>
            <a:ext cx="1659429" cy="2616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가상환경 폴더로 변경됨</a:t>
            </a:r>
          </a:p>
        </p:txBody>
      </p:sp>
    </p:spTree>
    <p:extLst>
      <p:ext uri="{BB962C8B-B14F-4D97-AF65-F5344CB8AC3E}">
        <p14:creationId xmlns:p14="http://schemas.microsoft.com/office/powerpoint/2010/main" val="16594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9E3F90-F532-5972-B25E-DDB8C6181054}"/>
              </a:ext>
            </a:extLst>
          </p:cNvPr>
          <p:cNvSpPr/>
          <p:nvPr/>
        </p:nvSpPr>
        <p:spPr>
          <a:xfrm>
            <a:off x="159391" y="139053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609F9-50FF-C2FD-D2D2-39618A90DBC0}"/>
              </a:ext>
            </a:extLst>
          </p:cNvPr>
          <p:cNvSpPr txBox="1"/>
          <p:nvPr/>
        </p:nvSpPr>
        <p:spPr>
          <a:xfrm>
            <a:off x="267066" y="112720"/>
            <a:ext cx="449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 파이썬 작업할 모듈 설치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4286F-97D3-9F91-5E34-0E5CA2ECF986}"/>
              </a:ext>
            </a:extLst>
          </p:cNvPr>
          <p:cNvSpPr txBox="1"/>
          <p:nvPr/>
        </p:nvSpPr>
        <p:spPr>
          <a:xfrm>
            <a:off x="3181352" y="412403"/>
            <a:ext cx="3686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pip install  --upgrade pip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3595C52-66AE-165D-FA5A-50BBB71F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505510"/>
            <a:ext cx="2724150" cy="2762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916447-F36D-6D8D-D72B-0ECAB9003139}"/>
              </a:ext>
            </a:extLst>
          </p:cNvPr>
          <p:cNvSpPr txBox="1"/>
          <p:nvPr/>
        </p:nvSpPr>
        <p:spPr>
          <a:xfrm>
            <a:off x="447677" y="801132"/>
            <a:ext cx="593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pip install  --upgrade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tensorflow-</a:t>
            </a:r>
            <a:r>
              <a:rPr lang="en-US" altLang="ko-KR" b="1" dirty="0" err="1">
                <a:solidFill>
                  <a:srgbClr val="333333"/>
                </a:solidFill>
                <a:latin typeface="+mj-ea"/>
                <a:ea typeface="+mj-ea"/>
              </a:rPr>
              <a:t>cpu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956241-4985-264A-290E-AB393F17C07C}"/>
              </a:ext>
            </a:extLst>
          </p:cNvPr>
          <p:cNvSpPr txBox="1"/>
          <p:nvPr/>
        </p:nvSpPr>
        <p:spPr>
          <a:xfrm>
            <a:off x="447677" y="1163826"/>
            <a:ext cx="593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pip install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jupyter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BFDC74-7BD8-D05B-A786-92206FE49E21}"/>
              </a:ext>
            </a:extLst>
          </p:cNvPr>
          <p:cNvSpPr txBox="1"/>
          <p:nvPr/>
        </p:nvSpPr>
        <p:spPr>
          <a:xfrm>
            <a:off x="447677" y="1549014"/>
            <a:ext cx="593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pip install --upgrade urllib3==1.26.15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48972-7CCD-2AD7-7013-1AE827E1D79F}"/>
              </a:ext>
            </a:extLst>
          </p:cNvPr>
          <p:cNvSpPr/>
          <p:nvPr/>
        </p:nvSpPr>
        <p:spPr>
          <a:xfrm>
            <a:off x="159391" y="2275040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1A800-5909-BA8B-7653-E5CBE20388D4}"/>
              </a:ext>
            </a:extLst>
          </p:cNvPr>
          <p:cNvSpPr txBox="1"/>
          <p:nvPr/>
        </p:nvSpPr>
        <p:spPr>
          <a:xfrm>
            <a:off x="267066" y="2248707"/>
            <a:ext cx="449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프로그램 에디터 주피터 노트북 실행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E206F-1918-48EA-5788-89941FE84EBB}"/>
              </a:ext>
            </a:extLst>
          </p:cNvPr>
          <p:cNvSpPr txBox="1"/>
          <p:nvPr/>
        </p:nvSpPr>
        <p:spPr>
          <a:xfrm>
            <a:off x="447677" y="2416554"/>
            <a:ext cx="593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jupyter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-notebook  --allow-root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A6CE6-50F0-D085-FBD6-E4E468B173BC}"/>
              </a:ext>
            </a:extLst>
          </p:cNvPr>
          <p:cNvSpPr/>
          <p:nvPr/>
        </p:nvSpPr>
        <p:spPr>
          <a:xfrm>
            <a:off x="159391" y="3153640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2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7F383A-313E-E1F6-55DE-20F8547B9054}"/>
              </a:ext>
            </a:extLst>
          </p:cNvPr>
          <p:cNvSpPr txBox="1"/>
          <p:nvPr/>
        </p:nvSpPr>
        <p:spPr>
          <a:xfrm>
            <a:off x="267066" y="3127307"/>
            <a:ext cx="4491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마우스 우측 클릭하여 </a:t>
            </a:r>
            <a:r>
              <a:rPr lang="ko-KR" altLang="en-US" dirty="0" err="1"/>
              <a:t>작업폴더</a:t>
            </a:r>
            <a:r>
              <a:rPr lang="ko-KR" altLang="en-US" dirty="0"/>
              <a:t> 생성 </a:t>
            </a:r>
            <a:r>
              <a:rPr lang="en-US" altLang="ko-KR" dirty="0"/>
              <a:t>– python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생성폴더</a:t>
            </a:r>
            <a:r>
              <a:rPr lang="ko-KR" altLang="en-US" dirty="0"/>
              <a:t>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더블클릭한뒤</a:t>
            </a:r>
            <a:r>
              <a:rPr lang="ko-KR" altLang="en-US" dirty="0"/>
              <a:t> 우측 상단의 </a:t>
            </a:r>
            <a:r>
              <a:rPr lang="en-US" altLang="ko-KR" dirty="0"/>
              <a:t>[New]-[Notebook]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2F57B52-6D09-1925-BC90-F100F631A833}"/>
              </a:ext>
            </a:extLst>
          </p:cNvPr>
          <p:cNvGrpSpPr/>
          <p:nvPr/>
        </p:nvGrpSpPr>
        <p:grpSpPr>
          <a:xfrm>
            <a:off x="374742" y="3720340"/>
            <a:ext cx="5832291" cy="841512"/>
            <a:chOff x="374742" y="3771764"/>
            <a:chExt cx="5832291" cy="84151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3D4AC4A-4C37-03E2-7E67-DCB8345103E4}"/>
                </a:ext>
              </a:extLst>
            </p:cNvPr>
            <p:cNvGrpSpPr/>
            <p:nvPr/>
          </p:nvGrpSpPr>
          <p:grpSpPr>
            <a:xfrm>
              <a:off x="374742" y="3873197"/>
              <a:ext cx="2409825" cy="740079"/>
              <a:chOff x="561975" y="3622638"/>
              <a:chExt cx="2409825" cy="740079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7E0E95CD-8759-8EA6-CA68-EC67101809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529" t="60857"/>
              <a:stretch/>
            </p:blipFill>
            <p:spPr>
              <a:xfrm>
                <a:off x="561975" y="3622638"/>
                <a:ext cx="2409825" cy="740079"/>
              </a:xfrm>
              <a:prstGeom prst="rect">
                <a:avLst/>
              </a:prstGeom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4F77EAA-277B-5CB8-E6C7-28F68CD18998}"/>
                  </a:ext>
                </a:extLst>
              </p:cNvPr>
              <p:cNvSpPr/>
              <p:nvPr/>
            </p:nvSpPr>
            <p:spPr>
              <a:xfrm>
                <a:off x="1057275" y="3975063"/>
                <a:ext cx="1276350" cy="17145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11E780C-7967-9E64-8F14-EEB4C9F1E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4084"/>
            <a:stretch/>
          </p:blipFill>
          <p:spPr>
            <a:xfrm>
              <a:off x="3597183" y="3771764"/>
              <a:ext cx="2609850" cy="837617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B971A1E-E552-D91E-11A6-72F513569CEF}"/>
                </a:ext>
              </a:extLst>
            </p:cNvPr>
            <p:cNvSpPr/>
            <p:nvPr/>
          </p:nvSpPr>
          <p:spPr>
            <a:xfrm>
              <a:off x="3597183" y="4265479"/>
              <a:ext cx="1003392" cy="2090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D4AADBE-429C-704B-F26A-9C805397FFBD}"/>
              </a:ext>
            </a:extLst>
          </p:cNvPr>
          <p:cNvSpPr/>
          <p:nvPr/>
        </p:nvSpPr>
        <p:spPr>
          <a:xfrm>
            <a:off x="159391" y="4908817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ko-KR" altLang="en-US" sz="12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7B8AC9-710B-532C-92DE-B24D69DE57D1}"/>
              </a:ext>
            </a:extLst>
          </p:cNvPr>
          <p:cNvSpPr txBox="1"/>
          <p:nvPr/>
        </p:nvSpPr>
        <p:spPr>
          <a:xfrm>
            <a:off x="267066" y="4882484"/>
            <a:ext cx="660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표시되는 </a:t>
            </a:r>
            <a:r>
              <a:rPr lang="en-US" altLang="ko-KR" dirty="0"/>
              <a:t>python3</a:t>
            </a:r>
            <a:r>
              <a:rPr lang="ko-KR" altLang="en-US" dirty="0"/>
              <a:t>커널 선택함</a:t>
            </a:r>
            <a:r>
              <a:rPr lang="en-US" altLang="ko-KR" dirty="0"/>
              <a:t>, </a:t>
            </a:r>
            <a:r>
              <a:rPr lang="ko-KR" altLang="en-US" dirty="0"/>
              <a:t>주피터노트북에서  </a:t>
            </a:r>
            <a:r>
              <a:rPr lang="en-US" altLang="ko-KR" dirty="0"/>
              <a:t>[View-Show Line Number] </a:t>
            </a:r>
            <a:r>
              <a:rPr lang="ko-KR" altLang="en-US" dirty="0"/>
              <a:t>체크</a:t>
            </a:r>
            <a:endParaRPr lang="en-US" altLang="ko-KR" dirty="0"/>
          </a:p>
          <a:p>
            <a:r>
              <a:rPr lang="en-US" altLang="ko-KR" dirty="0"/>
              <a:t>   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r>
              <a:rPr lang="en-US" altLang="ko-KR" dirty="0"/>
              <a:t>     </a:t>
            </a:r>
          </a:p>
          <a:p>
            <a:r>
              <a:rPr lang="en-US" altLang="ko-KR" dirty="0"/>
              <a:t>   </a:t>
            </a:r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r>
              <a:rPr lang="en-US" altLang="ko-KR" dirty="0" err="1"/>
              <a:t>ctrn+enter</a:t>
            </a:r>
            <a:r>
              <a:rPr lang="en-US" altLang="ko-KR" dirty="0"/>
              <a:t> </a:t>
            </a:r>
            <a:r>
              <a:rPr lang="ko-KR" altLang="en-US" dirty="0"/>
              <a:t>로 모듈 확인</a:t>
            </a:r>
            <a:r>
              <a:rPr lang="en-US" altLang="ko-KR" dirty="0"/>
              <a:t>, </a:t>
            </a:r>
            <a:r>
              <a:rPr lang="ko-KR" altLang="en-US" dirty="0"/>
              <a:t>메시지가 나오지만 </a:t>
            </a:r>
            <a:r>
              <a:rPr lang="ko-KR" altLang="en-US" dirty="0" err="1"/>
              <a:t>한번더</a:t>
            </a:r>
            <a:r>
              <a:rPr lang="ko-KR" altLang="en-US" dirty="0"/>
              <a:t> </a:t>
            </a:r>
            <a:r>
              <a:rPr lang="en-US" altLang="ko-KR" dirty="0" err="1"/>
              <a:t>ctrl+enter</a:t>
            </a:r>
            <a:r>
              <a:rPr lang="ko-KR" altLang="en-US" dirty="0"/>
              <a:t>실행하면 </a:t>
            </a:r>
            <a:r>
              <a:rPr lang="ko-KR" altLang="en-US" dirty="0" err="1"/>
              <a:t>메세지출력안됨</a:t>
            </a:r>
            <a:endParaRPr lang="en-US" altLang="ko-KR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B933AEA-6EE4-3CD8-A9ED-ED89D9E39D6E}"/>
              </a:ext>
            </a:extLst>
          </p:cNvPr>
          <p:cNvSpPr/>
          <p:nvPr/>
        </p:nvSpPr>
        <p:spPr>
          <a:xfrm>
            <a:off x="159391" y="5807354"/>
            <a:ext cx="215351" cy="2243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ko-KR" altLang="en-US" sz="12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C903A1-FEE9-AC59-F91F-83AEB503F736}"/>
              </a:ext>
            </a:extLst>
          </p:cNvPr>
          <p:cNvSpPr txBox="1"/>
          <p:nvPr/>
        </p:nvSpPr>
        <p:spPr>
          <a:xfrm>
            <a:off x="267066" y="5781021"/>
            <a:ext cx="6600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ko-KR" altLang="en-US" dirty="0"/>
              <a:t>   인터넷에서 다운로드 받은 자료는 </a:t>
            </a:r>
            <a:r>
              <a:rPr lang="en-US" altLang="ko-KR" dirty="0"/>
              <a:t>[Applications]-[files]</a:t>
            </a:r>
            <a:r>
              <a:rPr lang="ko-KR" altLang="en-US" dirty="0"/>
              <a:t>에 있으며</a:t>
            </a:r>
            <a:r>
              <a:rPr lang="en-US" altLang="ko-KR" dirty="0"/>
              <a:t>, </a:t>
            </a:r>
            <a:r>
              <a:rPr lang="en-US" altLang="ko-KR" dirty="0" err="1"/>
              <a:t>hpc</a:t>
            </a:r>
            <a:r>
              <a:rPr lang="ko-KR" altLang="en-US" dirty="0"/>
              <a:t>가상환경은 </a:t>
            </a:r>
            <a:r>
              <a:rPr lang="en-US" altLang="ko-KR" dirty="0"/>
              <a:t>Home-</a:t>
            </a:r>
            <a:r>
              <a:rPr lang="en-US" altLang="ko-KR" dirty="0" err="1"/>
              <a:t>tf</a:t>
            </a:r>
            <a:r>
              <a:rPr lang="ko-KR" altLang="en-US" dirty="0" err="1"/>
              <a:t>에있음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6D6A7C4-E4B8-6350-394D-B99183946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91" y="6084353"/>
            <a:ext cx="2132015" cy="1216639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D6FC18E-EAA5-8B05-2B6F-ABFFD66FF5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474"/>
          <a:stretch/>
        </p:blipFill>
        <p:spPr>
          <a:xfrm>
            <a:off x="2411766" y="6084353"/>
            <a:ext cx="1539172" cy="1270342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41BC9043-613A-A60F-3AA7-AD85A69BD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105" y="6147925"/>
            <a:ext cx="2667504" cy="1105962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65E0B4F7-4AEF-A260-034C-CEF1488428BC}"/>
              </a:ext>
            </a:extLst>
          </p:cNvPr>
          <p:cNvSpPr/>
          <p:nvPr/>
        </p:nvSpPr>
        <p:spPr>
          <a:xfrm>
            <a:off x="267066" y="7719508"/>
            <a:ext cx="6431543" cy="18783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재접속시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작업폴더로</a:t>
            </a:r>
            <a:r>
              <a:rPr lang="ko-KR" altLang="en-US" dirty="0">
                <a:solidFill>
                  <a:schemeClr val="tx1"/>
                </a:solidFill>
              </a:rPr>
              <a:t> 이동</a:t>
            </a:r>
            <a:r>
              <a:rPr lang="en-US" altLang="ko-KR" dirty="0">
                <a:solidFill>
                  <a:schemeClr val="tx1"/>
                </a:solidFill>
              </a:rPr>
              <a:t>:  </a:t>
            </a:r>
            <a:r>
              <a:rPr lang="en-US" altLang="ko-KR" sz="2400" b="1" dirty="0">
                <a:solidFill>
                  <a:schemeClr val="tx1"/>
                </a:solidFill>
              </a:rPr>
              <a:t>cd </a:t>
            </a:r>
            <a:r>
              <a:rPr lang="en-US" altLang="ko-KR" sz="2400" b="1" dirty="0" err="1">
                <a:solidFill>
                  <a:schemeClr val="tx1"/>
                </a:solidFill>
              </a:rPr>
              <a:t>tf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 </a:t>
            </a:r>
            <a:r>
              <a:rPr lang="ko-KR" altLang="en-US" dirty="0">
                <a:solidFill>
                  <a:schemeClr val="tx1"/>
                </a:solidFill>
              </a:rPr>
              <a:t>가상환경 실행</a:t>
            </a:r>
            <a:r>
              <a:rPr lang="en-US" altLang="ko-KR" dirty="0">
                <a:solidFill>
                  <a:schemeClr val="tx1"/>
                </a:solidFill>
              </a:rPr>
              <a:t>:      </a:t>
            </a:r>
            <a:r>
              <a:rPr lang="en-US" altLang="ko-KR" sz="1800" b="1" dirty="0">
                <a:solidFill>
                  <a:srgbClr val="333333"/>
                </a:solidFill>
                <a:latin typeface="+mj-ea"/>
                <a:ea typeface="+mj-ea"/>
              </a:rPr>
              <a:t>source </a:t>
            </a:r>
            <a:r>
              <a:rPr lang="en-US" altLang="ko-KR" sz="1800" b="1" dirty="0" err="1">
                <a:solidFill>
                  <a:srgbClr val="333333"/>
                </a:solidFill>
                <a:latin typeface="+mj-ea"/>
                <a:ea typeface="+mj-ea"/>
              </a:rPr>
              <a:t>hpc</a:t>
            </a:r>
            <a:r>
              <a:rPr lang="en-US" altLang="ko-KR" sz="1800" b="1" dirty="0">
                <a:solidFill>
                  <a:srgbClr val="333333"/>
                </a:solidFill>
                <a:latin typeface="+mj-ea"/>
                <a:ea typeface="+mj-ea"/>
              </a:rPr>
              <a:t>/bin/activate</a:t>
            </a:r>
            <a:endParaRPr lang="ko-KR" altLang="en-US" sz="1800" b="1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 startAt="3"/>
            </a:pP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hpc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가상환경 표시되면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주피터노트북 실행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jupyter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-notebook   --allow-root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69E59-B7ED-62E1-5A35-7F5DE2776239}"/>
              </a:ext>
            </a:extLst>
          </p:cNvPr>
          <p:cNvSpPr txBox="1"/>
          <p:nvPr/>
        </p:nvSpPr>
        <p:spPr>
          <a:xfrm>
            <a:off x="447677" y="1876512"/>
            <a:ext cx="593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pip install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PiLLOW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matplotlib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51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</TotalTime>
  <Words>363</Words>
  <Application>Microsoft Office PowerPoint</Application>
  <PresentationFormat>A4 용지(210x297mm)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Calibri</vt:lpstr>
      <vt:lpstr>Noto Sans Light</vt:lpstr>
      <vt:lpstr>Arial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edu12</dc:creator>
  <cp:lastModifiedBy>화진 송</cp:lastModifiedBy>
  <cp:revision>8</cp:revision>
  <dcterms:created xsi:type="dcterms:W3CDTF">2023-07-25T02:13:38Z</dcterms:created>
  <dcterms:modified xsi:type="dcterms:W3CDTF">2024-04-22T04:09:59Z</dcterms:modified>
</cp:coreProperties>
</file>