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747"/>
    <a:srgbClr val="4B4F57"/>
    <a:srgbClr val="B9BBBE"/>
    <a:srgbClr val="43474F"/>
    <a:srgbClr val="36393F"/>
    <a:srgbClr val="2F7D5A"/>
    <a:srgbClr val="2F3136"/>
    <a:srgbClr val="43B581"/>
    <a:srgbClr val="20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1B1AE-EF28-4CD3-A96E-2A6B8D73D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49816C-0AA2-4F91-A070-7AFE7A46F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882B2-FCC9-43AE-8BF1-0F4BF80D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2E53-E888-410B-82CA-4AC579987A0A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65369-B4C4-40DF-9A94-1F5EACAD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CFFDEA-37FB-4F4A-ADC3-EC457E35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4C48-F27B-4CE1-BEAC-5E54595F3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72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55503-1C26-4456-B003-DB7A4DA9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4AC22E-F1A3-45B1-BF0A-932C0509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43BC38-2762-4783-A9C7-2A22A545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2E53-E888-410B-82CA-4AC579987A0A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E1D2AD-2A97-48D7-AC73-58A89A61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EFE58-7F64-43B3-A1AE-89838951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4C48-F27B-4CE1-BEAC-5E54595F3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1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8C2F04-02D6-4CC5-A886-BB670E3A3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4E343D-34BE-48FD-A80C-57D7202E7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ED021C-A4CF-42EA-A462-C69FB6EB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2E53-E888-410B-82CA-4AC579987A0A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E7FB31-8578-4745-AAAD-4CF877A2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189435-7F42-4D70-A063-FB7E6340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4C48-F27B-4CE1-BEAC-5E54595F3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0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50CCD-5B38-4E60-8F27-2716870E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FD7B72-36EA-4A92-9AF6-83CA64E86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B49CB-DFF3-4747-89B0-5B081F4D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2E53-E888-410B-82CA-4AC579987A0A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08F6A7-12A8-4325-895C-6F725D2C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1EB7C-81A4-4A5C-B8B5-4451C75B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4C48-F27B-4CE1-BEAC-5E54595F3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19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1B034-CF45-4B4F-99CD-72B56499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B06BC0-8A61-4EE7-AB2E-FFDA18D9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FBE19A-F857-4AE2-8DA6-DE56A92A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2E53-E888-410B-82CA-4AC579987A0A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9B193-E9A5-4C03-AC33-C40D3FB2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68BF3C-E500-4033-97BE-AC4DF2DC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4C48-F27B-4CE1-BEAC-5E54595F3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84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0974B-6DB6-4D56-B7E1-D6B34331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7F8D3-43F3-4684-934F-9F2FF1CFD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CD4FE9-913A-45EC-B61A-425AA81B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675872-2305-42B7-A29B-72E356FF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2E53-E888-410B-82CA-4AC579987A0A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E0517A-379B-4DFE-BF6C-CEFA63D7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492252-E68C-4FCA-AC18-4C9EE06C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4C48-F27B-4CE1-BEAC-5E54595F3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4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94AD7-3E0C-47E8-9815-70D3BF44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3647B1-8385-4A7E-B3BF-E30C8F3C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EF3F7C-6652-4DC0-8092-7DAFA7F1E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9A8D890-0DA1-4F88-8EDF-EC985F80B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598680-4F60-4FC8-BB26-CDE72C41C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A5C879-010B-4B59-A0D6-5B5F7FC3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2E53-E888-410B-82CA-4AC579987A0A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707205-E106-4892-84FD-51A3E178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A450B6-860B-463A-A69D-BDDB83A4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4C48-F27B-4CE1-BEAC-5E54595F3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FE527-B34C-4FB3-9A15-91046FEB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819BAE-EA77-4D1A-9DC8-90250706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2E53-E888-410B-82CA-4AC579987A0A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972741-6E98-442E-967E-FCC65298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E13F4-587F-4C6B-A87C-CD4185C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4C48-F27B-4CE1-BEAC-5E54595F3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01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BAA5B0-08FD-45DE-813C-9BEEA749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2E53-E888-410B-82CA-4AC579987A0A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CEE70-2CA7-46B9-BED3-8883FF8D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BE60F5-3E31-47B7-8F37-EE8466C2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4C48-F27B-4CE1-BEAC-5E54595F3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99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8E167-8992-40F6-ABE4-296D7D00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65FC73-58E0-41C5-9667-8028FA5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746254-75B5-43E0-A51D-1B98E1BFA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7221FC-65B6-40B7-964F-7AA0D071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2E53-E888-410B-82CA-4AC579987A0A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65C394-C680-49F0-9513-63ECA1A8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68D960-A2F5-4585-8B68-E2E60EAC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4C48-F27B-4CE1-BEAC-5E54595F3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14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F4913-2638-4A7B-8C09-909D80E1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22066F-EDDA-446A-A73E-79849B277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A04E54-2376-4332-91F0-CD3B87CD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F06B99-942D-4150-BB5E-3514403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2E53-E888-410B-82CA-4AC579987A0A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94DF61-0A04-4130-8F08-FCB4E06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4D42AD-BEC5-4649-B8BC-2038455D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4C48-F27B-4CE1-BEAC-5E54595F3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2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22EB12-50A1-4292-80D3-C7BC475B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1A103-C7A4-4F6E-935B-51CAB3E73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C5214-43A9-496F-8764-42D84B171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32E53-E888-410B-82CA-4AC579987A0A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19564-F288-4080-B3E0-C94812F08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CF6E6-41A0-4B4B-AAB8-7F8EF0925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4C48-F27B-4CE1-BEAC-5E54595F3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63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F71AA1C-A860-409C-9CC9-8135C62E441A}"/>
              </a:ext>
            </a:extLst>
          </p:cNvPr>
          <p:cNvSpPr/>
          <p:nvPr/>
        </p:nvSpPr>
        <p:spPr>
          <a:xfrm>
            <a:off x="3200400" y="0"/>
            <a:ext cx="6296025" cy="685800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BA334-DA85-4275-BB18-62EFF04ECD12}"/>
              </a:ext>
            </a:extLst>
          </p:cNvPr>
          <p:cNvSpPr/>
          <p:nvPr/>
        </p:nvSpPr>
        <p:spPr>
          <a:xfrm>
            <a:off x="2263140" y="0"/>
            <a:ext cx="523827" cy="6858000"/>
          </a:xfrm>
          <a:prstGeom prst="rect">
            <a:avLst/>
          </a:prstGeom>
          <a:solidFill>
            <a:srgbClr val="20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C39988E1-E71C-4F09-A02C-A1BF19384468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Triangle isocèle 97">
            <a:extLst>
              <a:ext uri="{FF2B5EF4-FFF2-40B4-BE49-F238E27FC236}">
                <a16:creationId xmlns:a16="http://schemas.microsoft.com/office/drawing/2014/main" id="{81981B35-0176-4AC4-93BE-8A968F40CECE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Triangle isocèle 101">
            <a:extLst>
              <a:ext uri="{FF2B5EF4-FFF2-40B4-BE49-F238E27FC236}">
                <a16:creationId xmlns:a16="http://schemas.microsoft.com/office/drawing/2014/main" id="{679C8CD2-A6EE-408F-A120-2E83AAFC002D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Triangle isocèle 105">
            <a:extLst>
              <a:ext uri="{FF2B5EF4-FFF2-40B4-BE49-F238E27FC236}">
                <a16:creationId xmlns:a16="http://schemas.microsoft.com/office/drawing/2014/main" id="{FD82C761-9C72-43F5-AA7E-E709D787D579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riangle isocèle 109">
            <a:extLst>
              <a:ext uri="{FF2B5EF4-FFF2-40B4-BE49-F238E27FC236}">
                <a16:creationId xmlns:a16="http://schemas.microsoft.com/office/drawing/2014/main" id="{5A38DA71-1D25-499C-8CCB-241168127AAA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Triangle isocèle 113">
            <a:extLst>
              <a:ext uri="{FF2B5EF4-FFF2-40B4-BE49-F238E27FC236}">
                <a16:creationId xmlns:a16="http://schemas.microsoft.com/office/drawing/2014/main" id="{649A81E0-6348-4B23-95FA-F03E5DB5B214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Triangle isocèle 117">
            <a:extLst>
              <a:ext uri="{FF2B5EF4-FFF2-40B4-BE49-F238E27FC236}">
                <a16:creationId xmlns:a16="http://schemas.microsoft.com/office/drawing/2014/main" id="{85463BCB-C5C3-4E48-B3EE-EFE84065FF90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Triangle isocèle 121">
            <a:extLst>
              <a:ext uri="{FF2B5EF4-FFF2-40B4-BE49-F238E27FC236}">
                <a16:creationId xmlns:a16="http://schemas.microsoft.com/office/drawing/2014/main" id="{541C79C7-4D6C-4FF8-8F73-67F5F6856977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Triangle isocèle 125">
            <a:extLst>
              <a:ext uri="{FF2B5EF4-FFF2-40B4-BE49-F238E27FC236}">
                <a16:creationId xmlns:a16="http://schemas.microsoft.com/office/drawing/2014/main" id="{35CD91A5-E3B3-41C5-87B0-96F075ED3C0D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D306769-C1DA-4A6E-9567-E4FFC1D72EE0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Triangle isocèle 133">
            <a:extLst>
              <a:ext uri="{FF2B5EF4-FFF2-40B4-BE49-F238E27FC236}">
                <a16:creationId xmlns:a16="http://schemas.microsoft.com/office/drawing/2014/main" id="{8FD2EAD0-563C-4C65-A5CB-8AB32EE6369D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Triangle isocèle 137">
            <a:extLst>
              <a:ext uri="{FF2B5EF4-FFF2-40B4-BE49-F238E27FC236}">
                <a16:creationId xmlns:a16="http://schemas.microsoft.com/office/drawing/2014/main" id="{725ADA48-3625-4046-8DD6-C8A18E9A2758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Triangle isocèle 141">
            <a:extLst>
              <a:ext uri="{FF2B5EF4-FFF2-40B4-BE49-F238E27FC236}">
                <a16:creationId xmlns:a16="http://schemas.microsoft.com/office/drawing/2014/main" id="{AC5B7B35-4205-491F-8BD7-8ED404C0EA85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Triangle isocèle 145">
            <a:extLst>
              <a:ext uri="{FF2B5EF4-FFF2-40B4-BE49-F238E27FC236}">
                <a16:creationId xmlns:a16="http://schemas.microsoft.com/office/drawing/2014/main" id="{84A9ED7B-AB69-446D-A33B-5EAB03BC08EE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Triangle isocèle 149">
            <a:extLst>
              <a:ext uri="{FF2B5EF4-FFF2-40B4-BE49-F238E27FC236}">
                <a16:creationId xmlns:a16="http://schemas.microsoft.com/office/drawing/2014/main" id="{11282CE8-2709-4D77-A807-85901F71BE3F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C55CF92-C5FC-4049-93FF-EB13D1571C50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riangle isocèle 98">
            <a:extLst>
              <a:ext uri="{FF2B5EF4-FFF2-40B4-BE49-F238E27FC236}">
                <a16:creationId xmlns:a16="http://schemas.microsoft.com/office/drawing/2014/main" id="{12B67ECE-5344-4B4C-AE33-2D4E94B80125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riangle isocèle 102">
            <a:extLst>
              <a:ext uri="{FF2B5EF4-FFF2-40B4-BE49-F238E27FC236}">
                <a16:creationId xmlns:a16="http://schemas.microsoft.com/office/drawing/2014/main" id="{4F7CB67D-07A2-4C80-A9DB-D8D02EC651ED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Triangle isocèle 106">
            <a:extLst>
              <a:ext uri="{FF2B5EF4-FFF2-40B4-BE49-F238E27FC236}">
                <a16:creationId xmlns:a16="http://schemas.microsoft.com/office/drawing/2014/main" id="{2C89C72B-A032-4EE3-A139-A40A967E25EB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Triangle isocèle 110">
            <a:extLst>
              <a:ext uri="{FF2B5EF4-FFF2-40B4-BE49-F238E27FC236}">
                <a16:creationId xmlns:a16="http://schemas.microsoft.com/office/drawing/2014/main" id="{C8507E56-545B-4DF3-B079-1A240F1EC49F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Triangle isocèle 114">
            <a:extLst>
              <a:ext uri="{FF2B5EF4-FFF2-40B4-BE49-F238E27FC236}">
                <a16:creationId xmlns:a16="http://schemas.microsoft.com/office/drawing/2014/main" id="{D508F069-EB46-47A4-9E41-DD6ED45196EE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Triangle isocèle 118">
            <a:extLst>
              <a:ext uri="{FF2B5EF4-FFF2-40B4-BE49-F238E27FC236}">
                <a16:creationId xmlns:a16="http://schemas.microsoft.com/office/drawing/2014/main" id="{2C1712AF-EFCD-4543-84CF-17D471BE694C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riangle isocèle 122">
            <a:extLst>
              <a:ext uri="{FF2B5EF4-FFF2-40B4-BE49-F238E27FC236}">
                <a16:creationId xmlns:a16="http://schemas.microsoft.com/office/drawing/2014/main" id="{BE472CF6-C152-44A3-885D-EF60EA791938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Triangle isocèle 126">
            <a:extLst>
              <a:ext uri="{FF2B5EF4-FFF2-40B4-BE49-F238E27FC236}">
                <a16:creationId xmlns:a16="http://schemas.microsoft.com/office/drawing/2014/main" id="{A6E94688-CC90-45B4-9E73-A2A7A9D0D7D2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Triangle isocèle 130">
            <a:extLst>
              <a:ext uri="{FF2B5EF4-FFF2-40B4-BE49-F238E27FC236}">
                <a16:creationId xmlns:a16="http://schemas.microsoft.com/office/drawing/2014/main" id="{C6ECA25D-8270-47AA-804C-EEC212A7B564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Triangle isocèle 134">
            <a:extLst>
              <a:ext uri="{FF2B5EF4-FFF2-40B4-BE49-F238E27FC236}">
                <a16:creationId xmlns:a16="http://schemas.microsoft.com/office/drawing/2014/main" id="{5D65E5AD-CE7B-487B-AFFF-2934C0F6B810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Triangle isocèle 138">
            <a:extLst>
              <a:ext uri="{FF2B5EF4-FFF2-40B4-BE49-F238E27FC236}">
                <a16:creationId xmlns:a16="http://schemas.microsoft.com/office/drawing/2014/main" id="{ED99DA0C-19BF-4F50-A7EE-388A2CE312B0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Triangle isocèle 142">
            <a:extLst>
              <a:ext uri="{FF2B5EF4-FFF2-40B4-BE49-F238E27FC236}">
                <a16:creationId xmlns:a16="http://schemas.microsoft.com/office/drawing/2014/main" id="{300F9F78-896A-456C-8764-58F3BB153AC0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Triangle isocèle 146">
            <a:extLst>
              <a:ext uri="{FF2B5EF4-FFF2-40B4-BE49-F238E27FC236}">
                <a16:creationId xmlns:a16="http://schemas.microsoft.com/office/drawing/2014/main" id="{F57A2651-2689-4A94-A05A-828C966BBF47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Triangle isocèle 150">
            <a:extLst>
              <a:ext uri="{FF2B5EF4-FFF2-40B4-BE49-F238E27FC236}">
                <a16:creationId xmlns:a16="http://schemas.microsoft.com/office/drawing/2014/main" id="{85BDC6F2-B76A-4C1C-853A-7683A44C59E1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Triangle isocèle 154">
            <a:extLst>
              <a:ext uri="{FF2B5EF4-FFF2-40B4-BE49-F238E27FC236}">
                <a16:creationId xmlns:a16="http://schemas.microsoft.com/office/drawing/2014/main" id="{1C33AE14-47C1-4B8D-8BAC-CAFF1C034FF2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Triangle isocèle 158">
            <a:extLst>
              <a:ext uri="{FF2B5EF4-FFF2-40B4-BE49-F238E27FC236}">
                <a16:creationId xmlns:a16="http://schemas.microsoft.com/office/drawing/2014/main" id="{5F03C420-27C7-4E22-8C7A-89652F0653A5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Triangle isocèle 162">
            <a:extLst>
              <a:ext uri="{FF2B5EF4-FFF2-40B4-BE49-F238E27FC236}">
                <a16:creationId xmlns:a16="http://schemas.microsoft.com/office/drawing/2014/main" id="{98E594A6-7894-4759-A44D-4F04375EE6FF}"/>
              </a:ext>
            </a:extLst>
          </p:cNvPr>
          <p:cNvSpPr/>
          <p:nvPr/>
        </p:nvSpPr>
        <p:spPr>
          <a:xfrm rot="5400000" flipH="1">
            <a:off x="5915980" y="3284984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5F241D5-DD5B-4F7D-A97A-CD07129F01CC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oundRect">
            <a:avLst/>
          </a:prstGeom>
          <a:solidFill>
            <a:srgbClr val="F0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Triangle isocèle 153">
            <a:extLst>
              <a:ext uri="{FF2B5EF4-FFF2-40B4-BE49-F238E27FC236}">
                <a16:creationId xmlns:a16="http://schemas.microsoft.com/office/drawing/2014/main" id="{1DBD865F-A760-42A5-AF34-F5BC95F9DFB4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Triangle isocèle 157">
            <a:extLst>
              <a:ext uri="{FF2B5EF4-FFF2-40B4-BE49-F238E27FC236}">
                <a16:creationId xmlns:a16="http://schemas.microsoft.com/office/drawing/2014/main" id="{9E518085-BFFC-49E4-B7BF-2D275CF3CFF6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Triangle isocèle 161">
            <a:extLst>
              <a:ext uri="{FF2B5EF4-FFF2-40B4-BE49-F238E27FC236}">
                <a16:creationId xmlns:a16="http://schemas.microsoft.com/office/drawing/2014/main" id="{23548EFE-20D7-49C2-BEC5-FBAD08A153E7}"/>
              </a:ext>
            </a:extLst>
          </p:cNvPr>
          <p:cNvSpPr/>
          <p:nvPr/>
        </p:nvSpPr>
        <p:spPr>
          <a:xfrm rot="16200000">
            <a:off x="5915980" y="3284986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461722CB-35E5-4D45-96B2-78DD41C7846D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 : pentagone 95">
            <a:extLst>
              <a:ext uri="{FF2B5EF4-FFF2-40B4-BE49-F238E27FC236}">
                <a16:creationId xmlns:a16="http://schemas.microsoft.com/office/drawing/2014/main" id="{44BE91EF-FE29-4E45-98BB-48FF14960D34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Flèche : pentagone 99">
            <a:extLst>
              <a:ext uri="{FF2B5EF4-FFF2-40B4-BE49-F238E27FC236}">
                <a16:creationId xmlns:a16="http://schemas.microsoft.com/office/drawing/2014/main" id="{61966252-8281-40FE-A267-3C1B16625CB8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 : pentagone 103">
            <a:extLst>
              <a:ext uri="{FF2B5EF4-FFF2-40B4-BE49-F238E27FC236}">
                <a16:creationId xmlns:a16="http://schemas.microsoft.com/office/drawing/2014/main" id="{EE197D73-0EEE-4CA5-980F-F67091184BA3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Flèche : pentagone 107">
            <a:extLst>
              <a:ext uri="{FF2B5EF4-FFF2-40B4-BE49-F238E27FC236}">
                <a16:creationId xmlns:a16="http://schemas.microsoft.com/office/drawing/2014/main" id="{C9C90797-1357-4DA3-A34B-86574AA308E6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Flèche : pentagone 111">
            <a:extLst>
              <a:ext uri="{FF2B5EF4-FFF2-40B4-BE49-F238E27FC236}">
                <a16:creationId xmlns:a16="http://schemas.microsoft.com/office/drawing/2014/main" id="{43C4470A-1A17-467B-A25E-D04E445B49BA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Flèche : pentagone 115">
            <a:extLst>
              <a:ext uri="{FF2B5EF4-FFF2-40B4-BE49-F238E27FC236}">
                <a16:creationId xmlns:a16="http://schemas.microsoft.com/office/drawing/2014/main" id="{F552B632-E9E9-43B3-9BB7-8AA1B7CF9C10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lèche : pentagone 119">
            <a:extLst>
              <a:ext uri="{FF2B5EF4-FFF2-40B4-BE49-F238E27FC236}">
                <a16:creationId xmlns:a16="http://schemas.microsoft.com/office/drawing/2014/main" id="{648D7457-0027-493E-9225-6ECFC893A825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Flèche : pentagone 123">
            <a:extLst>
              <a:ext uri="{FF2B5EF4-FFF2-40B4-BE49-F238E27FC236}">
                <a16:creationId xmlns:a16="http://schemas.microsoft.com/office/drawing/2014/main" id="{8C2F3159-279B-4D76-8100-0EC96D2C862F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Flèche : pentagone 127">
            <a:extLst>
              <a:ext uri="{FF2B5EF4-FFF2-40B4-BE49-F238E27FC236}">
                <a16:creationId xmlns:a16="http://schemas.microsoft.com/office/drawing/2014/main" id="{D24E2FED-0F89-4932-84D6-F1F6A0273541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lèche : pentagone 131">
            <a:extLst>
              <a:ext uri="{FF2B5EF4-FFF2-40B4-BE49-F238E27FC236}">
                <a16:creationId xmlns:a16="http://schemas.microsoft.com/office/drawing/2014/main" id="{B726311C-74CC-4B1D-B88F-A356E2425A8B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Flèche : pentagone 135">
            <a:extLst>
              <a:ext uri="{FF2B5EF4-FFF2-40B4-BE49-F238E27FC236}">
                <a16:creationId xmlns:a16="http://schemas.microsoft.com/office/drawing/2014/main" id="{63E31E7E-0D0D-4990-8825-363DE150B1BB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lèche : pentagone 139">
            <a:extLst>
              <a:ext uri="{FF2B5EF4-FFF2-40B4-BE49-F238E27FC236}">
                <a16:creationId xmlns:a16="http://schemas.microsoft.com/office/drawing/2014/main" id="{368EDFDF-87D9-4C4A-9ACA-01CA32D3E43A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Flèche : pentagone 143">
            <a:extLst>
              <a:ext uri="{FF2B5EF4-FFF2-40B4-BE49-F238E27FC236}">
                <a16:creationId xmlns:a16="http://schemas.microsoft.com/office/drawing/2014/main" id="{7A3FBE67-4C31-4D97-8405-2C49E3F1E7B0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Flèche : pentagone 147">
            <a:extLst>
              <a:ext uri="{FF2B5EF4-FFF2-40B4-BE49-F238E27FC236}">
                <a16:creationId xmlns:a16="http://schemas.microsoft.com/office/drawing/2014/main" id="{E05F96B2-C36C-4FE1-9A37-3CCC0566C75B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Flèche : pentagone 151">
            <a:extLst>
              <a:ext uri="{FF2B5EF4-FFF2-40B4-BE49-F238E27FC236}">
                <a16:creationId xmlns:a16="http://schemas.microsoft.com/office/drawing/2014/main" id="{B6EFE37F-4DCB-4162-AE3D-D4EC768B6F1A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lèche : pentagone 155">
            <a:extLst>
              <a:ext uri="{FF2B5EF4-FFF2-40B4-BE49-F238E27FC236}">
                <a16:creationId xmlns:a16="http://schemas.microsoft.com/office/drawing/2014/main" id="{BAC129F6-2EBA-4933-B872-4AC247400124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Flèche : pentagone 159">
            <a:extLst>
              <a:ext uri="{FF2B5EF4-FFF2-40B4-BE49-F238E27FC236}">
                <a16:creationId xmlns:a16="http://schemas.microsoft.com/office/drawing/2014/main" id="{FB9BB515-F4EC-4881-ACAB-D8CAB45F24E7}"/>
              </a:ext>
            </a:extLst>
          </p:cNvPr>
          <p:cNvSpPr/>
          <p:nvPr/>
        </p:nvSpPr>
        <p:spPr>
          <a:xfrm flipH="1">
            <a:off x="5879976" y="3248980"/>
            <a:ext cx="432048" cy="360040"/>
          </a:xfrm>
          <a:prstGeom prst="homePlate">
            <a:avLst>
              <a:gd name="adj" fmla="val 2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9CB939-E947-4BF4-932A-3FB2E1DF02B8}"/>
              </a:ext>
            </a:extLst>
          </p:cNvPr>
          <p:cNvSpPr/>
          <p:nvPr/>
        </p:nvSpPr>
        <p:spPr>
          <a:xfrm>
            <a:off x="5117042" y="0"/>
            <a:ext cx="1957917" cy="6858000"/>
          </a:xfrm>
          <a:prstGeom prst="rect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err="1">
                <a:latin typeface="Arial Narrow" panose="020B0606020202030204" pitchFamily="34" charset="0"/>
              </a:rPr>
              <a:t>Press</a:t>
            </a:r>
            <a:r>
              <a:rPr lang="fr-FR" b="1" dirty="0">
                <a:latin typeface="Arial Narrow" panose="020B0606020202030204" pitchFamily="34" charset="0"/>
              </a:rPr>
              <a:t> </a:t>
            </a:r>
            <a:r>
              <a:rPr lang="fr-FR" b="1" dirty="0" err="1">
                <a:latin typeface="Arial Narrow" panose="020B0606020202030204" pitchFamily="34" charset="0"/>
              </a:rPr>
              <a:t>Space</a:t>
            </a:r>
            <a:r>
              <a:rPr lang="fr-FR" b="1" dirty="0">
                <a:latin typeface="Arial Narrow" panose="020B0606020202030204" pitchFamily="34" charset="0"/>
              </a:rPr>
              <a:t> to launch</a:t>
            </a:r>
          </a:p>
        </p:txBody>
      </p:sp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9B99136F-46A3-4A80-A87F-D04C4A7B7185}"/>
              </a:ext>
            </a:extLst>
          </p:cNvPr>
          <p:cNvSpPr/>
          <p:nvPr/>
        </p:nvSpPr>
        <p:spPr>
          <a:xfrm>
            <a:off x="5213350" y="1196752"/>
            <a:ext cx="1289500" cy="914400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363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fr-FR" b="1" dirty="0">
                <a:solidFill>
                  <a:srgbClr val="36393F"/>
                </a:solidFill>
                <a:latin typeface="Arial Narrow" panose="020B0606020202030204" pitchFamily="34" charset="0"/>
              </a:rPr>
              <a:t>A_1</a:t>
            </a:r>
          </a:p>
        </p:txBody>
      </p: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6906C7F3-E578-4E8F-9B68-34FC33FF8633}"/>
              </a:ext>
            </a:extLst>
          </p:cNvPr>
          <p:cNvSpPr/>
          <p:nvPr/>
        </p:nvSpPr>
        <p:spPr>
          <a:xfrm>
            <a:off x="5924550" y="1196752"/>
            <a:ext cx="1041276" cy="914400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363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fr-FR" b="1" dirty="0">
                <a:solidFill>
                  <a:srgbClr val="36393F"/>
                </a:solidFill>
                <a:latin typeface="Arial Narrow" panose="020B0606020202030204" pitchFamily="34" charset="0"/>
              </a:rPr>
              <a:t>A_0</a:t>
            </a:r>
          </a:p>
        </p:txBody>
      </p:sp>
      <p:sp>
        <p:nvSpPr>
          <p:cNvPr id="9" name="Rectangle : avec coins arrondis en diagonale 8">
            <a:extLst>
              <a:ext uri="{FF2B5EF4-FFF2-40B4-BE49-F238E27FC236}">
                <a16:creationId xmlns:a16="http://schemas.microsoft.com/office/drawing/2014/main" id="{4D80F2ED-C541-4CC3-8136-704655A012AF}"/>
              </a:ext>
            </a:extLst>
          </p:cNvPr>
          <p:cNvSpPr/>
          <p:nvPr/>
        </p:nvSpPr>
        <p:spPr>
          <a:xfrm>
            <a:off x="5213350" y="2132856"/>
            <a:ext cx="1289500" cy="9144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363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fr-FR" b="1" dirty="0">
                <a:solidFill>
                  <a:srgbClr val="36393F"/>
                </a:solidFill>
                <a:latin typeface="Arial Narrow" panose="020B0606020202030204" pitchFamily="34" charset="0"/>
              </a:rPr>
              <a:t>B_1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DFB3016D-72AF-4F2B-87DF-80B650874C8E}"/>
              </a:ext>
            </a:extLst>
          </p:cNvPr>
          <p:cNvSpPr/>
          <p:nvPr/>
        </p:nvSpPr>
        <p:spPr>
          <a:xfrm>
            <a:off x="5924550" y="2132856"/>
            <a:ext cx="1041276" cy="9144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363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fr-FR" b="1" dirty="0">
                <a:solidFill>
                  <a:srgbClr val="36393F"/>
                </a:solidFill>
                <a:latin typeface="Arial Narrow" panose="020B0606020202030204" pitchFamily="34" charset="0"/>
              </a:rPr>
              <a:t>B_0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6EEEAD1C-0F2F-4A56-92C7-180ABB1E9B10}"/>
              </a:ext>
            </a:extLst>
          </p:cNvPr>
          <p:cNvSpPr/>
          <p:nvPr/>
        </p:nvSpPr>
        <p:spPr>
          <a:xfrm>
            <a:off x="5213350" y="3068960"/>
            <a:ext cx="1289500" cy="91440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rgbClr val="363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fr-FR" b="1" dirty="0">
                <a:solidFill>
                  <a:srgbClr val="36393F"/>
                </a:solidFill>
                <a:latin typeface="Arial Narrow" panose="020B0606020202030204" pitchFamily="34" charset="0"/>
              </a:rPr>
              <a:t>C_1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276C91C9-3C32-40C4-B20C-E29A54397794}"/>
              </a:ext>
            </a:extLst>
          </p:cNvPr>
          <p:cNvSpPr/>
          <p:nvPr/>
        </p:nvSpPr>
        <p:spPr>
          <a:xfrm>
            <a:off x="5924550" y="3068960"/>
            <a:ext cx="1041276" cy="91440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rgbClr val="363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fr-FR" b="1" dirty="0">
                <a:solidFill>
                  <a:srgbClr val="36393F"/>
                </a:solidFill>
                <a:latin typeface="Arial Narrow" panose="020B0606020202030204" pitchFamily="34" charset="0"/>
              </a:rPr>
              <a:t>C_0</a:t>
            </a:r>
          </a:p>
        </p:txBody>
      </p:sp>
      <p:sp>
        <p:nvSpPr>
          <p:cNvPr id="33" name="Forme en L 32">
            <a:extLst>
              <a:ext uri="{FF2B5EF4-FFF2-40B4-BE49-F238E27FC236}">
                <a16:creationId xmlns:a16="http://schemas.microsoft.com/office/drawing/2014/main" id="{B875A848-EA6C-4ABF-8AB5-1E81CDF626A3}"/>
              </a:ext>
            </a:extLst>
          </p:cNvPr>
          <p:cNvSpPr/>
          <p:nvPr/>
        </p:nvSpPr>
        <p:spPr>
          <a:xfrm flipH="1" flipV="1">
            <a:off x="5519936" y="188640"/>
            <a:ext cx="792088" cy="3600400"/>
          </a:xfrm>
          <a:prstGeom prst="corner">
            <a:avLst>
              <a:gd name="adj1" fmla="val 45758"/>
              <a:gd name="adj2" fmla="val 50000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orme en L 96">
            <a:extLst>
              <a:ext uri="{FF2B5EF4-FFF2-40B4-BE49-F238E27FC236}">
                <a16:creationId xmlns:a16="http://schemas.microsoft.com/office/drawing/2014/main" id="{A5AA931D-76B9-434D-A861-201467D28031}"/>
              </a:ext>
            </a:extLst>
          </p:cNvPr>
          <p:cNvSpPr/>
          <p:nvPr/>
        </p:nvSpPr>
        <p:spPr>
          <a:xfrm rot="10800000">
            <a:off x="5519936" y="548680"/>
            <a:ext cx="792088" cy="3240360"/>
          </a:xfrm>
          <a:prstGeom prst="corner">
            <a:avLst>
              <a:gd name="adj1" fmla="val 45644"/>
              <a:gd name="adj2" fmla="val 50000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Forme en L 100">
            <a:extLst>
              <a:ext uri="{FF2B5EF4-FFF2-40B4-BE49-F238E27FC236}">
                <a16:creationId xmlns:a16="http://schemas.microsoft.com/office/drawing/2014/main" id="{A5E76BC6-0DCC-4F74-A47E-B90B8FB444B6}"/>
              </a:ext>
            </a:extLst>
          </p:cNvPr>
          <p:cNvSpPr/>
          <p:nvPr/>
        </p:nvSpPr>
        <p:spPr>
          <a:xfrm rot="10800000">
            <a:off x="5519936" y="908720"/>
            <a:ext cx="792088" cy="2880320"/>
          </a:xfrm>
          <a:prstGeom prst="corner">
            <a:avLst>
              <a:gd name="adj1" fmla="val 45644"/>
              <a:gd name="adj2" fmla="val 50000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orme en L 104">
            <a:extLst>
              <a:ext uri="{FF2B5EF4-FFF2-40B4-BE49-F238E27FC236}">
                <a16:creationId xmlns:a16="http://schemas.microsoft.com/office/drawing/2014/main" id="{61974E03-0F52-44DF-915B-456A69B6847C}"/>
              </a:ext>
            </a:extLst>
          </p:cNvPr>
          <p:cNvSpPr/>
          <p:nvPr/>
        </p:nvSpPr>
        <p:spPr>
          <a:xfrm rot="10800000">
            <a:off x="5519936" y="1268760"/>
            <a:ext cx="792088" cy="2520280"/>
          </a:xfrm>
          <a:prstGeom prst="corner">
            <a:avLst>
              <a:gd name="adj1" fmla="val 45758"/>
              <a:gd name="adj2" fmla="val 50000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orme en L 108">
            <a:extLst>
              <a:ext uri="{FF2B5EF4-FFF2-40B4-BE49-F238E27FC236}">
                <a16:creationId xmlns:a16="http://schemas.microsoft.com/office/drawing/2014/main" id="{84B2224C-8678-42A2-8960-DE21FEDD5925}"/>
              </a:ext>
            </a:extLst>
          </p:cNvPr>
          <p:cNvSpPr/>
          <p:nvPr/>
        </p:nvSpPr>
        <p:spPr>
          <a:xfrm rot="10800000">
            <a:off x="5519936" y="1628800"/>
            <a:ext cx="792088" cy="2160240"/>
          </a:xfrm>
          <a:prstGeom prst="corner">
            <a:avLst>
              <a:gd name="adj1" fmla="val 45644"/>
              <a:gd name="adj2" fmla="val 50000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Forme en L 112">
            <a:extLst>
              <a:ext uri="{FF2B5EF4-FFF2-40B4-BE49-F238E27FC236}">
                <a16:creationId xmlns:a16="http://schemas.microsoft.com/office/drawing/2014/main" id="{F482A337-2882-4E0D-8C9F-EA27D393117D}"/>
              </a:ext>
            </a:extLst>
          </p:cNvPr>
          <p:cNvSpPr/>
          <p:nvPr/>
        </p:nvSpPr>
        <p:spPr>
          <a:xfrm rot="10800000">
            <a:off x="5519936" y="1988840"/>
            <a:ext cx="792088" cy="1800200"/>
          </a:xfrm>
          <a:prstGeom prst="corner">
            <a:avLst>
              <a:gd name="adj1" fmla="val 45644"/>
              <a:gd name="adj2" fmla="val 50000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Forme en L 116">
            <a:extLst>
              <a:ext uri="{FF2B5EF4-FFF2-40B4-BE49-F238E27FC236}">
                <a16:creationId xmlns:a16="http://schemas.microsoft.com/office/drawing/2014/main" id="{79C97D43-E125-469B-8889-8C4CECC44B80}"/>
              </a:ext>
            </a:extLst>
          </p:cNvPr>
          <p:cNvSpPr/>
          <p:nvPr/>
        </p:nvSpPr>
        <p:spPr>
          <a:xfrm rot="10800000">
            <a:off x="5519936" y="2348880"/>
            <a:ext cx="792088" cy="1440160"/>
          </a:xfrm>
          <a:prstGeom prst="corner">
            <a:avLst>
              <a:gd name="adj1" fmla="val 45644"/>
              <a:gd name="adj2" fmla="val 50000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Forme en L 120">
            <a:extLst>
              <a:ext uri="{FF2B5EF4-FFF2-40B4-BE49-F238E27FC236}">
                <a16:creationId xmlns:a16="http://schemas.microsoft.com/office/drawing/2014/main" id="{EF7E57D6-4DC2-4A2F-8773-E41B6CD8D368}"/>
              </a:ext>
            </a:extLst>
          </p:cNvPr>
          <p:cNvSpPr/>
          <p:nvPr/>
        </p:nvSpPr>
        <p:spPr>
          <a:xfrm rot="10800000">
            <a:off x="5519936" y="2708920"/>
            <a:ext cx="792088" cy="1080120"/>
          </a:xfrm>
          <a:prstGeom prst="corner">
            <a:avLst>
              <a:gd name="adj1" fmla="val 50000"/>
              <a:gd name="adj2" fmla="val 50583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Forme en L 160">
            <a:extLst>
              <a:ext uri="{FF2B5EF4-FFF2-40B4-BE49-F238E27FC236}">
                <a16:creationId xmlns:a16="http://schemas.microsoft.com/office/drawing/2014/main" id="{79FA2183-1E10-44CD-BFB5-A4DCD0031F24}"/>
              </a:ext>
            </a:extLst>
          </p:cNvPr>
          <p:cNvSpPr/>
          <p:nvPr/>
        </p:nvSpPr>
        <p:spPr>
          <a:xfrm rot="16200000">
            <a:off x="4115780" y="4473116"/>
            <a:ext cx="3600400" cy="792088"/>
          </a:xfrm>
          <a:prstGeom prst="corner">
            <a:avLst>
              <a:gd name="adj1" fmla="val 50000"/>
              <a:gd name="adj2" fmla="val 45644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Forme en L 156">
            <a:extLst>
              <a:ext uri="{FF2B5EF4-FFF2-40B4-BE49-F238E27FC236}">
                <a16:creationId xmlns:a16="http://schemas.microsoft.com/office/drawing/2014/main" id="{463B53B4-C451-4E2B-90D0-285E16FADDFA}"/>
              </a:ext>
            </a:extLst>
          </p:cNvPr>
          <p:cNvSpPr/>
          <p:nvPr/>
        </p:nvSpPr>
        <p:spPr>
          <a:xfrm rot="16200000">
            <a:off x="4295800" y="4293096"/>
            <a:ext cx="3240360" cy="792088"/>
          </a:xfrm>
          <a:prstGeom prst="corner">
            <a:avLst>
              <a:gd name="adj1" fmla="val 50000"/>
              <a:gd name="adj2" fmla="val 45644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orme en L 152">
            <a:extLst>
              <a:ext uri="{FF2B5EF4-FFF2-40B4-BE49-F238E27FC236}">
                <a16:creationId xmlns:a16="http://schemas.microsoft.com/office/drawing/2014/main" id="{DF9BCF3E-B0AE-411E-8A6A-CA81E1B2A5DC}"/>
              </a:ext>
            </a:extLst>
          </p:cNvPr>
          <p:cNvSpPr/>
          <p:nvPr/>
        </p:nvSpPr>
        <p:spPr>
          <a:xfrm rot="16200000">
            <a:off x="4475820" y="4113076"/>
            <a:ext cx="2880320" cy="792088"/>
          </a:xfrm>
          <a:prstGeom prst="corner">
            <a:avLst>
              <a:gd name="adj1" fmla="val 50000"/>
              <a:gd name="adj2" fmla="val 45758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Forme en L 148">
            <a:extLst>
              <a:ext uri="{FF2B5EF4-FFF2-40B4-BE49-F238E27FC236}">
                <a16:creationId xmlns:a16="http://schemas.microsoft.com/office/drawing/2014/main" id="{E6F5BB26-01C6-4494-8909-A43548B23379}"/>
              </a:ext>
            </a:extLst>
          </p:cNvPr>
          <p:cNvSpPr/>
          <p:nvPr/>
        </p:nvSpPr>
        <p:spPr>
          <a:xfrm rot="16200000">
            <a:off x="4655840" y="3933056"/>
            <a:ext cx="2520280" cy="792088"/>
          </a:xfrm>
          <a:prstGeom prst="corner">
            <a:avLst>
              <a:gd name="adj1" fmla="val 50000"/>
              <a:gd name="adj2" fmla="val 45644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Forme en L 144">
            <a:extLst>
              <a:ext uri="{FF2B5EF4-FFF2-40B4-BE49-F238E27FC236}">
                <a16:creationId xmlns:a16="http://schemas.microsoft.com/office/drawing/2014/main" id="{EA2A918E-C05E-4AED-9C33-1B2D67A3F983}"/>
              </a:ext>
            </a:extLst>
          </p:cNvPr>
          <p:cNvSpPr/>
          <p:nvPr/>
        </p:nvSpPr>
        <p:spPr>
          <a:xfrm rot="16200000">
            <a:off x="4835860" y="3753036"/>
            <a:ext cx="2160240" cy="792088"/>
          </a:xfrm>
          <a:prstGeom prst="corner">
            <a:avLst>
              <a:gd name="adj1" fmla="val 50000"/>
              <a:gd name="adj2" fmla="val 45644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orme en L 140">
            <a:extLst>
              <a:ext uri="{FF2B5EF4-FFF2-40B4-BE49-F238E27FC236}">
                <a16:creationId xmlns:a16="http://schemas.microsoft.com/office/drawing/2014/main" id="{347FC380-2FA0-486D-AE9C-D8386FE02749}"/>
              </a:ext>
            </a:extLst>
          </p:cNvPr>
          <p:cNvSpPr/>
          <p:nvPr/>
        </p:nvSpPr>
        <p:spPr>
          <a:xfrm rot="16200000">
            <a:off x="5015880" y="3573016"/>
            <a:ext cx="1800200" cy="792088"/>
          </a:xfrm>
          <a:prstGeom prst="corner">
            <a:avLst>
              <a:gd name="adj1" fmla="val 50000"/>
              <a:gd name="adj2" fmla="val 45644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Forme en L 136">
            <a:extLst>
              <a:ext uri="{FF2B5EF4-FFF2-40B4-BE49-F238E27FC236}">
                <a16:creationId xmlns:a16="http://schemas.microsoft.com/office/drawing/2014/main" id="{E33922A7-6BDC-4B06-B72C-339EA74B8277}"/>
              </a:ext>
            </a:extLst>
          </p:cNvPr>
          <p:cNvSpPr/>
          <p:nvPr/>
        </p:nvSpPr>
        <p:spPr>
          <a:xfrm rot="16200000">
            <a:off x="5195900" y="3392996"/>
            <a:ext cx="1440160" cy="792088"/>
          </a:xfrm>
          <a:prstGeom prst="corner">
            <a:avLst>
              <a:gd name="adj1" fmla="val 50000"/>
              <a:gd name="adj2" fmla="val 45758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Forme en L 132">
            <a:extLst>
              <a:ext uri="{FF2B5EF4-FFF2-40B4-BE49-F238E27FC236}">
                <a16:creationId xmlns:a16="http://schemas.microsoft.com/office/drawing/2014/main" id="{C8949B95-8AC4-4601-AA52-6CA3022BA868}"/>
              </a:ext>
            </a:extLst>
          </p:cNvPr>
          <p:cNvSpPr/>
          <p:nvPr/>
        </p:nvSpPr>
        <p:spPr>
          <a:xfrm rot="16200000">
            <a:off x="5375920" y="3212976"/>
            <a:ext cx="1080120" cy="792088"/>
          </a:xfrm>
          <a:prstGeom prst="corner">
            <a:avLst>
              <a:gd name="adj1" fmla="val 50000"/>
              <a:gd name="adj2" fmla="val 45644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Forme en L 128">
            <a:extLst>
              <a:ext uri="{FF2B5EF4-FFF2-40B4-BE49-F238E27FC236}">
                <a16:creationId xmlns:a16="http://schemas.microsoft.com/office/drawing/2014/main" id="{DCA14A05-F8D2-4117-AF2B-F8F6EE5CB2EC}"/>
              </a:ext>
            </a:extLst>
          </p:cNvPr>
          <p:cNvSpPr/>
          <p:nvPr/>
        </p:nvSpPr>
        <p:spPr>
          <a:xfrm rot="16200000">
            <a:off x="5555940" y="3032956"/>
            <a:ext cx="720080" cy="792088"/>
          </a:xfrm>
          <a:prstGeom prst="corner">
            <a:avLst>
              <a:gd name="adj1" fmla="val 54792"/>
              <a:gd name="adj2" fmla="val 50000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orme en L 124">
            <a:extLst>
              <a:ext uri="{FF2B5EF4-FFF2-40B4-BE49-F238E27FC236}">
                <a16:creationId xmlns:a16="http://schemas.microsoft.com/office/drawing/2014/main" id="{04345B3B-EFC8-4C56-B001-4A0CAF43003D}"/>
              </a:ext>
            </a:extLst>
          </p:cNvPr>
          <p:cNvSpPr/>
          <p:nvPr/>
        </p:nvSpPr>
        <p:spPr>
          <a:xfrm rot="10800000">
            <a:off x="5519936" y="3068960"/>
            <a:ext cx="792088" cy="720080"/>
          </a:xfrm>
          <a:prstGeom prst="corner">
            <a:avLst>
              <a:gd name="adj1" fmla="val 50000"/>
              <a:gd name="adj2" fmla="val 55291"/>
            </a:avLst>
          </a:prstGeom>
          <a:solidFill>
            <a:srgbClr val="2F7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FE88A87-4032-4151-889B-6AD5F550615A}"/>
              </a:ext>
            </a:extLst>
          </p:cNvPr>
          <p:cNvSpPr/>
          <p:nvPr/>
        </p:nvSpPr>
        <p:spPr>
          <a:xfrm>
            <a:off x="5819775" y="3152806"/>
            <a:ext cx="552450" cy="55238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66899A59-1FD1-4D83-9C71-8AE0CCB7ACAB}"/>
              </a:ext>
            </a:extLst>
          </p:cNvPr>
          <p:cNvSpPr/>
          <p:nvPr/>
        </p:nvSpPr>
        <p:spPr>
          <a:xfrm>
            <a:off x="2423592" y="26826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F4734AFE-68D2-44BC-A938-BA1B644DF686}"/>
              </a:ext>
            </a:extLst>
          </p:cNvPr>
          <p:cNvSpPr/>
          <p:nvPr/>
        </p:nvSpPr>
        <p:spPr>
          <a:xfrm>
            <a:off x="2423592" y="62830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1A0EC47-FC2E-4839-8A0B-2B31630BBFFD}"/>
              </a:ext>
            </a:extLst>
          </p:cNvPr>
          <p:cNvSpPr/>
          <p:nvPr/>
        </p:nvSpPr>
        <p:spPr>
          <a:xfrm>
            <a:off x="2423592" y="98834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635AC902-E0F1-4D09-9C18-A5A5D89E0417}"/>
              </a:ext>
            </a:extLst>
          </p:cNvPr>
          <p:cNvSpPr/>
          <p:nvPr/>
        </p:nvSpPr>
        <p:spPr>
          <a:xfrm>
            <a:off x="2423592" y="134838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F17D1B52-72D7-4945-97D5-56C67CEC5AF9}"/>
              </a:ext>
            </a:extLst>
          </p:cNvPr>
          <p:cNvSpPr/>
          <p:nvPr/>
        </p:nvSpPr>
        <p:spPr>
          <a:xfrm>
            <a:off x="2423592" y="170842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3EC8E944-0F0B-4A66-8279-92B4FD55D8C5}"/>
              </a:ext>
            </a:extLst>
          </p:cNvPr>
          <p:cNvSpPr/>
          <p:nvPr/>
        </p:nvSpPr>
        <p:spPr>
          <a:xfrm>
            <a:off x="2423592" y="206846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11FDAF8E-D51C-4F5D-B8F7-25229CDC6959}"/>
              </a:ext>
            </a:extLst>
          </p:cNvPr>
          <p:cNvSpPr/>
          <p:nvPr/>
        </p:nvSpPr>
        <p:spPr>
          <a:xfrm>
            <a:off x="2423592" y="242850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31FA6690-F867-424B-8493-6A98D9AEFBDF}"/>
              </a:ext>
            </a:extLst>
          </p:cNvPr>
          <p:cNvSpPr/>
          <p:nvPr/>
        </p:nvSpPr>
        <p:spPr>
          <a:xfrm>
            <a:off x="2423592" y="278854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E5A1629F-DF07-4111-8B53-C047858C4FFE}"/>
              </a:ext>
            </a:extLst>
          </p:cNvPr>
          <p:cNvSpPr/>
          <p:nvPr/>
        </p:nvSpPr>
        <p:spPr>
          <a:xfrm>
            <a:off x="2423592" y="314858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0F4344F6-597B-4643-852B-D412C381ECBA}"/>
              </a:ext>
            </a:extLst>
          </p:cNvPr>
          <p:cNvSpPr/>
          <p:nvPr/>
        </p:nvSpPr>
        <p:spPr>
          <a:xfrm>
            <a:off x="2423592" y="350862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6877AC42-3B37-4F03-B722-F46CE6D891F7}"/>
              </a:ext>
            </a:extLst>
          </p:cNvPr>
          <p:cNvSpPr/>
          <p:nvPr/>
        </p:nvSpPr>
        <p:spPr>
          <a:xfrm>
            <a:off x="2423592" y="386866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0E0851ED-EB14-49A4-9613-BBDB2B4872D8}"/>
              </a:ext>
            </a:extLst>
          </p:cNvPr>
          <p:cNvSpPr/>
          <p:nvPr/>
        </p:nvSpPr>
        <p:spPr>
          <a:xfrm>
            <a:off x="2423592" y="422870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910B44F1-D299-4BFE-BEFB-32AD68A15B8E}"/>
              </a:ext>
            </a:extLst>
          </p:cNvPr>
          <p:cNvSpPr/>
          <p:nvPr/>
        </p:nvSpPr>
        <p:spPr>
          <a:xfrm>
            <a:off x="2423592" y="458874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602F2B50-39FF-438D-B5A2-B371FCC80FDC}"/>
              </a:ext>
            </a:extLst>
          </p:cNvPr>
          <p:cNvSpPr/>
          <p:nvPr/>
        </p:nvSpPr>
        <p:spPr>
          <a:xfrm>
            <a:off x="2423592" y="494878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5CD49891-3926-483C-A992-C1C331D14012}"/>
              </a:ext>
            </a:extLst>
          </p:cNvPr>
          <p:cNvSpPr/>
          <p:nvPr/>
        </p:nvSpPr>
        <p:spPr>
          <a:xfrm>
            <a:off x="2423592" y="530882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81880713-DA38-4AE4-AFD9-4C99456F4B58}"/>
              </a:ext>
            </a:extLst>
          </p:cNvPr>
          <p:cNvSpPr/>
          <p:nvPr/>
        </p:nvSpPr>
        <p:spPr>
          <a:xfrm>
            <a:off x="2423592" y="566886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489A92E1-DD9F-4582-A886-15DB04B55C93}"/>
              </a:ext>
            </a:extLst>
          </p:cNvPr>
          <p:cNvSpPr/>
          <p:nvPr/>
        </p:nvSpPr>
        <p:spPr>
          <a:xfrm>
            <a:off x="2423592" y="602890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8AB2E1DE-2920-4889-A139-914E63BAD189}"/>
              </a:ext>
            </a:extLst>
          </p:cNvPr>
          <p:cNvSpPr/>
          <p:nvPr/>
        </p:nvSpPr>
        <p:spPr>
          <a:xfrm>
            <a:off x="2423592" y="6388943"/>
            <a:ext cx="200794" cy="200794"/>
          </a:xfrm>
          <a:prstGeom prst="ellipse">
            <a:avLst/>
          </a:prstGeom>
          <a:solidFill>
            <a:srgbClr val="43B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5AE1E2-450C-45C2-B75F-D028271C46ED}"/>
              </a:ext>
            </a:extLst>
          </p:cNvPr>
          <p:cNvSpPr/>
          <p:nvPr/>
        </p:nvSpPr>
        <p:spPr>
          <a:xfrm>
            <a:off x="2696384" y="0"/>
            <a:ext cx="648072" cy="6858000"/>
          </a:xfrm>
          <a:prstGeom prst="rect">
            <a:avLst/>
          </a:prstGeom>
          <a:solidFill>
            <a:srgbClr val="2F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AA41209-66C9-4B10-8984-497F7C648435}"/>
              </a:ext>
            </a:extLst>
          </p:cNvPr>
          <p:cNvSpPr/>
          <p:nvPr/>
        </p:nvSpPr>
        <p:spPr>
          <a:xfrm>
            <a:off x="0" y="0"/>
            <a:ext cx="2363381" cy="6858000"/>
          </a:xfrm>
          <a:prstGeom prst="rect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B54353C-1CF6-4418-B171-C20A87EFDB18}"/>
              </a:ext>
            </a:extLst>
          </p:cNvPr>
          <p:cNvGrpSpPr/>
          <p:nvPr/>
        </p:nvGrpSpPr>
        <p:grpSpPr>
          <a:xfrm>
            <a:off x="4235196" y="3262884"/>
            <a:ext cx="3721608" cy="484632"/>
            <a:chOff x="4038600" y="3212084"/>
            <a:chExt cx="3721608" cy="484632"/>
          </a:xfrm>
          <a:solidFill>
            <a:srgbClr val="B9BBBE"/>
          </a:solidFill>
        </p:grpSpPr>
        <p:sp>
          <p:nvSpPr>
            <p:cNvPr id="16" name="Flèche : pentagone 15">
              <a:extLst>
                <a:ext uri="{FF2B5EF4-FFF2-40B4-BE49-F238E27FC236}">
                  <a16:creationId xmlns:a16="http://schemas.microsoft.com/office/drawing/2014/main" id="{5B8F2CBB-2A01-4ED2-8658-FAE5EFFED936}"/>
                </a:ext>
              </a:extLst>
            </p:cNvPr>
            <p:cNvSpPr/>
            <p:nvPr/>
          </p:nvSpPr>
          <p:spPr>
            <a:xfrm>
              <a:off x="4038600" y="3212084"/>
              <a:ext cx="978408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Flèche : pentagone 186">
              <a:extLst>
                <a:ext uri="{FF2B5EF4-FFF2-40B4-BE49-F238E27FC236}">
                  <a16:creationId xmlns:a16="http://schemas.microsoft.com/office/drawing/2014/main" id="{35C569A0-1326-4ED3-8428-283636E9A143}"/>
                </a:ext>
              </a:extLst>
            </p:cNvPr>
            <p:cNvSpPr/>
            <p:nvPr/>
          </p:nvSpPr>
          <p:spPr>
            <a:xfrm flipH="1">
              <a:off x="6781800" y="3212084"/>
              <a:ext cx="978408" cy="48463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3668E97-7AEF-4F0C-AB41-12DE821D0301}"/>
              </a:ext>
            </a:extLst>
          </p:cNvPr>
          <p:cNvGrpSpPr/>
          <p:nvPr/>
        </p:nvGrpSpPr>
        <p:grpSpPr>
          <a:xfrm>
            <a:off x="2784000" y="117000"/>
            <a:ext cx="6624000" cy="6624000"/>
            <a:chOff x="2784000" y="117000"/>
            <a:chExt cx="6624000" cy="6624000"/>
          </a:xfrm>
        </p:grpSpPr>
        <p:sp>
          <p:nvSpPr>
            <p:cNvPr id="22" name="Cadre 21">
              <a:extLst>
                <a:ext uri="{FF2B5EF4-FFF2-40B4-BE49-F238E27FC236}">
                  <a16:creationId xmlns:a16="http://schemas.microsoft.com/office/drawing/2014/main" id="{1442078A-D3DB-40E7-82CC-81ECF2CBD9EF}"/>
                </a:ext>
              </a:extLst>
            </p:cNvPr>
            <p:cNvSpPr/>
            <p:nvPr/>
          </p:nvSpPr>
          <p:spPr>
            <a:xfrm>
              <a:off x="2784000" y="117000"/>
              <a:ext cx="6624000" cy="6624000"/>
            </a:xfrm>
            <a:prstGeom prst="frame">
              <a:avLst>
                <a:gd name="adj1" fmla="val 48245"/>
              </a:avLst>
            </a:prstGeom>
            <a:solidFill>
              <a:srgbClr val="2F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0C82B7CE-F3BB-41C9-B883-DE45328F29A3}"/>
                </a:ext>
              </a:extLst>
            </p:cNvPr>
            <p:cNvGrpSpPr/>
            <p:nvPr/>
          </p:nvGrpSpPr>
          <p:grpSpPr>
            <a:xfrm>
              <a:off x="3881438" y="1214438"/>
              <a:ext cx="4429125" cy="4429125"/>
              <a:chOff x="4043362" y="1200150"/>
              <a:chExt cx="4429125" cy="4429125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69312311-BAB9-4F52-B9C0-3700590A218C}"/>
                  </a:ext>
                </a:extLst>
              </p:cNvPr>
              <p:cNvGrpSpPr/>
              <p:nvPr/>
            </p:nvGrpSpPr>
            <p:grpSpPr>
              <a:xfrm>
                <a:off x="6257925" y="1200150"/>
                <a:ext cx="0" cy="4429125"/>
                <a:chOff x="6105525" y="1200150"/>
                <a:chExt cx="0" cy="4429125"/>
              </a:xfrm>
            </p:grpSpPr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36570381-FB43-49EE-AA33-C96C5FEFD58B}"/>
                    </a:ext>
                  </a:extLst>
                </p:cNvPr>
                <p:cNvCxnSpPr/>
                <p:nvPr/>
              </p:nvCxnSpPr>
              <p:spPr>
                <a:xfrm flipV="1">
                  <a:off x="6105525" y="1200150"/>
                  <a:ext cx="0" cy="185737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7BCDD2C6-056B-4C04-ADF1-EC0D74014597}"/>
                    </a:ext>
                  </a:extLst>
                </p:cNvPr>
                <p:cNvCxnSpPr/>
                <p:nvPr/>
              </p:nvCxnSpPr>
              <p:spPr>
                <a:xfrm flipV="1">
                  <a:off x="6105525" y="3771900"/>
                  <a:ext cx="0" cy="185737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e 188">
                <a:extLst>
                  <a:ext uri="{FF2B5EF4-FFF2-40B4-BE49-F238E27FC236}">
                    <a16:creationId xmlns:a16="http://schemas.microsoft.com/office/drawing/2014/main" id="{361FA8E4-4196-4971-94CD-9E6800D8FACE}"/>
                  </a:ext>
                </a:extLst>
              </p:cNvPr>
              <p:cNvGrpSpPr/>
              <p:nvPr/>
            </p:nvGrpSpPr>
            <p:grpSpPr>
              <a:xfrm rot="16200000">
                <a:off x="6257925" y="1200150"/>
                <a:ext cx="0" cy="4429125"/>
                <a:chOff x="6105525" y="1200150"/>
                <a:chExt cx="0" cy="4429125"/>
              </a:xfrm>
            </p:grpSpPr>
            <p:cxnSp>
              <p:nvCxnSpPr>
                <p:cNvPr id="190" name="Connecteur droit 189">
                  <a:extLst>
                    <a:ext uri="{FF2B5EF4-FFF2-40B4-BE49-F238E27FC236}">
                      <a16:creationId xmlns:a16="http://schemas.microsoft.com/office/drawing/2014/main" id="{4D339A86-4315-4DFD-87B2-2068218BAB74}"/>
                    </a:ext>
                  </a:extLst>
                </p:cNvPr>
                <p:cNvCxnSpPr/>
                <p:nvPr/>
              </p:nvCxnSpPr>
              <p:spPr>
                <a:xfrm flipV="1">
                  <a:off x="6105525" y="1200150"/>
                  <a:ext cx="0" cy="185737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necteur droit 190">
                  <a:extLst>
                    <a:ext uri="{FF2B5EF4-FFF2-40B4-BE49-F238E27FC236}">
                      <a16:creationId xmlns:a16="http://schemas.microsoft.com/office/drawing/2014/main" id="{A2E539B6-0248-432F-9F82-9C931124D537}"/>
                    </a:ext>
                  </a:extLst>
                </p:cNvPr>
                <p:cNvCxnSpPr/>
                <p:nvPr/>
              </p:nvCxnSpPr>
              <p:spPr>
                <a:xfrm flipV="1">
                  <a:off x="6105525" y="3771900"/>
                  <a:ext cx="0" cy="185737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CD4B95E7-4F04-4F9E-AD1F-4B66BA0F0ABC}"/>
              </a:ext>
            </a:extLst>
          </p:cNvPr>
          <p:cNvSpPr/>
          <p:nvPr/>
        </p:nvSpPr>
        <p:spPr>
          <a:xfrm>
            <a:off x="11063018" y="4784946"/>
            <a:ext cx="841622" cy="8416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0">
            <a:solidFill>
              <a:srgbClr val="363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36393F"/>
                </a:solidFill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3B91654-B743-440A-B690-8D4B80B1402F}"/>
              </a:ext>
            </a:extLst>
          </p:cNvPr>
          <p:cNvSpPr/>
          <p:nvPr/>
        </p:nvSpPr>
        <p:spPr>
          <a:xfrm>
            <a:off x="10068460" y="4784946"/>
            <a:ext cx="841622" cy="84162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rgbClr val="363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36393F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DE4D7A2-E9E9-4490-ACF3-99A14CF79CE1}"/>
              </a:ext>
            </a:extLst>
          </p:cNvPr>
          <p:cNvSpPr/>
          <p:nvPr/>
        </p:nvSpPr>
        <p:spPr>
          <a:xfrm>
            <a:off x="9073903" y="4784946"/>
            <a:ext cx="841622" cy="841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0">
            <a:solidFill>
              <a:srgbClr val="363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36393F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73B2955-C7C9-4872-8848-018851103A35}"/>
              </a:ext>
            </a:extLst>
          </p:cNvPr>
          <p:cNvSpPr/>
          <p:nvPr/>
        </p:nvSpPr>
        <p:spPr>
          <a:xfrm>
            <a:off x="9073903" y="5818263"/>
            <a:ext cx="841622" cy="841622"/>
          </a:xfrm>
          <a:prstGeom prst="ellipse">
            <a:avLst/>
          </a:prstGeom>
          <a:solidFill>
            <a:srgbClr val="B9BBBE"/>
          </a:solidFill>
          <a:ln w="127000">
            <a:solidFill>
              <a:srgbClr val="363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87A86FC9-B10E-4B7B-98A0-89F998752A99}"/>
              </a:ext>
            </a:extLst>
          </p:cNvPr>
          <p:cNvSpPr/>
          <p:nvPr/>
        </p:nvSpPr>
        <p:spPr>
          <a:xfrm>
            <a:off x="10068461" y="5818263"/>
            <a:ext cx="841622" cy="841622"/>
          </a:xfrm>
          <a:prstGeom prst="ellipse">
            <a:avLst/>
          </a:prstGeom>
          <a:solidFill>
            <a:srgbClr val="B9BBBE"/>
          </a:solidFill>
          <a:ln w="127000">
            <a:solidFill>
              <a:srgbClr val="363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32CA6368-E628-497C-8E86-7AD7A92B8EF2}"/>
              </a:ext>
            </a:extLst>
          </p:cNvPr>
          <p:cNvSpPr/>
          <p:nvPr/>
        </p:nvSpPr>
        <p:spPr>
          <a:xfrm>
            <a:off x="11063018" y="5818263"/>
            <a:ext cx="841622" cy="841622"/>
          </a:xfrm>
          <a:prstGeom prst="ellipse">
            <a:avLst/>
          </a:prstGeom>
          <a:solidFill>
            <a:srgbClr val="B9BBBE"/>
          </a:solidFill>
          <a:ln w="127000">
            <a:solidFill>
              <a:srgbClr val="363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238F26F-BC64-433C-8AC6-5A5C339F213E}"/>
              </a:ext>
            </a:extLst>
          </p:cNvPr>
          <p:cNvSpPr>
            <a:spLocks noChangeAspect="1"/>
          </p:cNvSpPr>
          <p:nvPr/>
        </p:nvSpPr>
        <p:spPr>
          <a:xfrm rot="5400000">
            <a:off x="11248376" y="6003621"/>
            <a:ext cx="470906" cy="470906"/>
          </a:xfrm>
          <a:prstGeom prst="rightArrow">
            <a:avLst>
              <a:gd name="adj1" fmla="val 28424"/>
              <a:gd name="adj2" fmla="val 35166"/>
            </a:avLst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9CEF7-DB11-4D32-9D5C-F8AC11869251}"/>
              </a:ext>
            </a:extLst>
          </p:cNvPr>
          <p:cNvSpPr>
            <a:spLocks noChangeAspect="1"/>
          </p:cNvSpPr>
          <p:nvPr/>
        </p:nvSpPr>
        <p:spPr>
          <a:xfrm rot="5400000">
            <a:off x="10425113" y="6003621"/>
            <a:ext cx="128318" cy="470906"/>
          </a:xfrm>
          <a:prstGeom prst="rect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igne de multiplication 3">
            <a:extLst>
              <a:ext uri="{FF2B5EF4-FFF2-40B4-BE49-F238E27FC236}">
                <a16:creationId xmlns:a16="http://schemas.microsoft.com/office/drawing/2014/main" id="{3908C784-9199-4A56-9E22-B53663D937D2}"/>
              </a:ext>
            </a:extLst>
          </p:cNvPr>
          <p:cNvSpPr/>
          <p:nvPr/>
        </p:nvSpPr>
        <p:spPr>
          <a:xfrm>
            <a:off x="9141786" y="5886146"/>
            <a:ext cx="705856" cy="705856"/>
          </a:xfrm>
          <a:prstGeom prst="mathMultiply">
            <a:avLst>
              <a:gd name="adj1" fmla="val 12732"/>
            </a:avLst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9B0AE394-2036-44F4-8D7D-D9F9D432F3C4}"/>
              </a:ext>
            </a:extLst>
          </p:cNvPr>
          <p:cNvSpPr/>
          <p:nvPr/>
        </p:nvSpPr>
        <p:spPr>
          <a:xfrm>
            <a:off x="11063018" y="127221"/>
            <a:ext cx="841622" cy="841622"/>
          </a:xfrm>
          <a:prstGeom prst="ellipse">
            <a:avLst/>
          </a:prstGeom>
          <a:solidFill>
            <a:srgbClr val="B9BBBE"/>
          </a:solidFill>
          <a:ln w="127000">
            <a:solidFill>
              <a:srgbClr val="363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36393F"/>
                </a:solidFill>
                <a:latin typeface="Arial Narrow" panose="020B0606020202030204" pitchFamily="34" charset="0"/>
              </a:rPr>
              <a:t>?</a:t>
            </a: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E9893CB3-FC1F-4B3D-BC3E-1E614835C7E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662212F-81C4-49E2-B109-66B0D9C0B40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BA6BA3F8-D581-4C31-9E4D-3904D88D74FA}"/>
                </a:ext>
              </a:extLst>
            </p:cNvPr>
            <p:cNvGrpSpPr/>
            <p:nvPr/>
          </p:nvGrpSpPr>
          <p:grpSpPr>
            <a:xfrm>
              <a:off x="117473" y="114301"/>
              <a:ext cx="11896727" cy="6743699"/>
              <a:chOff x="117473" y="114301"/>
              <a:chExt cx="11896727" cy="6743699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B5C2D692-7476-4C52-9288-71F0DF973292}"/>
                  </a:ext>
                </a:extLst>
              </p:cNvPr>
              <p:cNvGrpSpPr/>
              <p:nvPr/>
            </p:nvGrpSpPr>
            <p:grpSpPr>
              <a:xfrm>
                <a:off x="117473" y="114301"/>
                <a:ext cx="11896727" cy="6743699"/>
                <a:chOff x="117473" y="114301"/>
                <a:chExt cx="11896727" cy="6743699"/>
              </a:xfrm>
            </p:grpSpPr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66EC0E81-659B-45E4-8AC2-D4A3767A4820}"/>
                    </a:ext>
                  </a:extLst>
                </p:cNvPr>
                <p:cNvGrpSpPr/>
                <p:nvPr/>
              </p:nvGrpSpPr>
              <p:grpSpPr>
                <a:xfrm>
                  <a:off x="8959849" y="942975"/>
                  <a:ext cx="2689226" cy="3286125"/>
                  <a:chOff x="8959849" y="942975"/>
                  <a:chExt cx="2689226" cy="3286125"/>
                </a:xfrm>
              </p:grpSpPr>
              <p:sp>
                <p:nvSpPr>
                  <p:cNvPr id="29" name="Bulle narrative : rectangle 28">
                    <a:extLst>
                      <a:ext uri="{FF2B5EF4-FFF2-40B4-BE49-F238E27FC236}">
                        <a16:creationId xmlns:a16="http://schemas.microsoft.com/office/drawing/2014/main" id="{F64952F2-FD45-4FA5-AE1D-667C89BE87CF}"/>
                      </a:ext>
                    </a:extLst>
                  </p:cNvPr>
                  <p:cNvSpPr/>
                  <p:nvPr/>
                </p:nvSpPr>
                <p:spPr>
                  <a:xfrm>
                    <a:off x="8959849" y="942975"/>
                    <a:ext cx="2689226" cy="3286125"/>
                  </a:xfrm>
                  <a:prstGeom prst="wedgeRectCallout">
                    <a:avLst/>
                  </a:prstGeom>
                  <a:solidFill>
                    <a:srgbClr val="43474F"/>
                  </a:solidFill>
                  <a:ln>
                    <a:noFill/>
                  </a:ln>
                  <a:effectLst>
                    <a:outerShdw blurRad="190500" sx="105000" sy="105000" algn="ctr" rotWithShape="0">
                      <a:prstClr val="black">
                        <a:alpha val="3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16000" tIns="180000" rIns="72000" bIns="72000" rtlCol="0" anchor="t"/>
                  <a:lstStyle/>
                  <a:p>
                    <a:r>
                      <a:rPr lang="fr-FR" sz="2400" b="1" u="sng" dirty="0">
                        <a:latin typeface="Agency FB" panose="020B0503020202020204" pitchFamily="34" charset="0"/>
                      </a:rPr>
                      <a:t>Transition </a:t>
                    </a:r>
                    <a:r>
                      <a:rPr lang="fr-FR" sz="2400" b="1" u="sng" dirty="0" err="1">
                        <a:latin typeface="Agency FB" panose="020B0503020202020204" pitchFamily="34" charset="0"/>
                      </a:rPr>
                      <a:t>definition</a:t>
                    </a:r>
                    <a:r>
                      <a:rPr lang="fr-FR" sz="2400" b="1" u="sng" dirty="0">
                        <a:latin typeface="Agency FB" panose="020B0503020202020204" pitchFamily="34" charset="0"/>
                      </a:rPr>
                      <a:t>:</a:t>
                    </a:r>
                  </a:p>
                  <a:p>
                    <a:pPr>
                      <a:tabLst>
                        <a:tab pos="449263" algn="l"/>
                      </a:tabLst>
                    </a:pPr>
                    <a:r>
                      <a:rPr lang="fr-FR" b="1" dirty="0">
                        <a:latin typeface="Agency FB" panose="020B0503020202020204" pitchFamily="34" charset="0"/>
                      </a:rPr>
                      <a:t>	</a:t>
                    </a:r>
                    <a:r>
                      <a:rPr lang="fr-FR" dirty="0">
                        <a:latin typeface="Agency FB" panose="020B0503020202020204" pitchFamily="34" charset="0"/>
                      </a:rPr>
                      <a:t>Set state A</a:t>
                    </a:r>
                  </a:p>
                  <a:p>
                    <a:pPr>
                      <a:tabLst>
                        <a:tab pos="449263" algn="l"/>
                      </a:tabLst>
                    </a:pPr>
                    <a:r>
                      <a:rPr lang="fr-FR" dirty="0">
                        <a:latin typeface="Agency FB" panose="020B0503020202020204" pitchFamily="34" charset="0"/>
                      </a:rPr>
                      <a:t>	Set state B</a:t>
                    </a:r>
                  </a:p>
                  <a:p>
                    <a:pPr>
                      <a:tabLst>
                        <a:tab pos="449263" algn="l"/>
                      </a:tabLst>
                    </a:pPr>
                    <a:r>
                      <a:rPr lang="fr-FR" dirty="0">
                        <a:latin typeface="Agency FB" panose="020B0503020202020204" pitchFamily="34" charset="0"/>
                      </a:rPr>
                      <a:t>	Set state C</a:t>
                    </a:r>
                  </a:p>
                  <a:p>
                    <a:pPr>
                      <a:tabLst>
                        <a:tab pos="449263" algn="l"/>
                      </a:tabLst>
                    </a:pPr>
                    <a:r>
                      <a:rPr lang="fr-FR" dirty="0">
                        <a:latin typeface="Agency FB" panose="020B0503020202020204" pitchFamily="34" charset="0"/>
                      </a:rPr>
                      <a:t>	HALT</a:t>
                    </a:r>
                  </a:p>
                  <a:p>
                    <a:pPr>
                      <a:tabLst>
                        <a:tab pos="449263" algn="l"/>
                      </a:tabLst>
                    </a:pPr>
                    <a:r>
                      <a:rPr lang="fr-FR" dirty="0">
                        <a:latin typeface="Agency FB" panose="020B0503020202020204" pitchFamily="34" charset="0"/>
                      </a:rPr>
                      <a:t>	Continue</a:t>
                    </a:r>
                  </a:p>
                  <a:p>
                    <a:pPr>
                      <a:tabLst>
                        <a:tab pos="449263" algn="l"/>
                      </a:tabLst>
                    </a:pPr>
                    <a:r>
                      <a:rPr lang="fr-FR" dirty="0">
                        <a:latin typeface="Agency FB" panose="020B0503020202020204" pitchFamily="34" charset="0"/>
                      </a:rPr>
                      <a:t>	Write 1</a:t>
                    </a:r>
                  </a:p>
                  <a:p>
                    <a:pPr>
                      <a:tabLst>
                        <a:tab pos="449263" algn="l"/>
                      </a:tabLst>
                    </a:pPr>
                    <a:r>
                      <a:rPr lang="fr-FR" dirty="0">
                        <a:latin typeface="Agency FB" panose="020B0503020202020204" pitchFamily="34" charset="0"/>
                      </a:rPr>
                      <a:t>	Write 0</a:t>
                    </a:r>
                  </a:p>
                  <a:p>
                    <a:pPr>
                      <a:tabLst>
                        <a:tab pos="449263" algn="l"/>
                      </a:tabLst>
                    </a:pPr>
                    <a:r>
                      <a:rPr lang="fr-FR" dirty="0">
                        <a:latin typeface="Agency FB" panose="020B0503020202020204" pitchFamily="34" charset="0"/>
                      </a:rPr>
                      <a:t>	Move down</a:t>
                    </a:r>
                  </a:p>
                  <a:p>
                    <a:pPr>
                      <a:tabLst>
                        <a:tab pos="449263" algn="l"/>
                      </a:tabLst>
                    </a:pPr>
                    <a:r>
                      <a:rPr lang="fr-FR" dirty="0">
                        <a:latin typeface="Agency FB" panose="020B0503020202020204" pitchFamily="34" charset="0"/>
                      </a:rPr>
                      <a:t>	Move up</a:t>
                    </a:r>
                  </a:p>
                </p:txBody>
              </p:sp>
              <p:grpSp>
                <p:nvGrpSpPr>
                  <p:cNvPr id="38" name="Groupe 37">
                    <a:extLst>
                      <a:ext uri="{FF2B5EF4-FFF2-40B4-BE49-F238E27FC236}">
                        <a16:creationId xmlns:a16="http://schemas.microsoft.com/office/drawing/2014/main" id="{30760B44-B519-4320-B749-C5E886016870}"/>
                      </a:ext>
                    </a:extLst>
                  </p:cNvPr>
                  <p:cNvGrpSpPr/>
                  <p:nvPr/>
                </p:nvGrpSpPr>
                <p:grpSpPr>
                  <a:xfrm>
                    <a:off x="9264771" y="1504975"/>
                    <a:ext cx="235242" cy="2448795"/>
                    <a:chOff x="8991723" y="1352575"/>
                    <a:chExt cx="235242" cy="2448795"/>
                  </a:xfrm>
                </p:grpSpPr>
                <p:sp>
                  <p:nvSpPr>
                    <p:cNvPr id="192" name="Ellipse 191">
                      <a:extLst>
                        <a:ext uri="{FF2B5EF4-FFF2-40B4-BE49-F238E27FC236}">
                          <a16:creationId xmlns:a16="http://schemas.microsoft.com/office/drawing/2014/main" id="{F384E0A0-1272-4EBB-8EB2-32378BE18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91723" y="1907205"/>
                      <a:ext cx="235242" cy="2352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270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36393F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193" name="Ellipse 192">
                      <a:extLst>
                        <a:ext uri="{FF2B5EF4-FFF2-40B4-BE49-F238E27FC236}">
                          <a16:creationId xmlns:a16="http://schemas.microsoft.com/office/drawing/2014/main" id="{9E293F68-916C-44FA-A126-E9F312561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91723" y="1629890"/>
                      <a:ext cx="235242" cy="235242"/>
                    </a:xfrm>
                    <a:prstGeom prst="ellipse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1270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36393F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194" name="Ellipse 193">
                      <a:extLst>
                        <a:ext uri="{FF2B5EF4-FFF2-40B4-BE49-F238E27FC236}">
                          <a16:creationId xmlns:a16="http://schemas.microsoft.com/office/drawing/2014/main" id="{4CFF7BC2-7A37-4A77-BF06-202B339B8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91723" y="1352575"/>
                      <a:ext cx="235242" cy="235242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000" b="1" dirty="0">
                          <a:solidFill>
                            <a:srgbClr val="36393F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</a:p>
                  </p:txBody>
                </p:sp>
                <p:grpSp>
                  <p:nvGrpSpPr>
                    <p:cNvPr id="31" name="Groupe 30">
                      <a:extLst>
                        <a:ext uri="{FF2B5EF4-FFF2-40B4-BE49-F238E27FC236}">
                          <a16:creationId xmlns:a16="http://schemas.microsoft.com/office/drawing/2014/main" id="{321CD526-2EDF-4BB2-BD9E-BA8A15271C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91723" y="2184520"/>
                      <a:ext cx="235242" cy="235242"/>
                      <a:chOff x="9539018" y="3302198"/>
                      <a:chExt cx="235242" cy="235242"/>
                    </a:xfrm>
                  </p:grpSpPr>
                  <p:sp>
                    <p:nvSpPr>
                      <p:cNvPr id="195" name="Ellipse 194">
                        <a:extLst>
                          <a:ext uri="{FF2B5EF4-FFF2-40B4-BE49-F238E27FC236}">
                            <a16:creationId xmlns:a16="http://schemas.microsoft.com/office/drawing/2014/main" id="{BC5AEAE1-6A3A-4FCD-B953-0D98C477E5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9018" y="3302198"/>
                        <a:ext cx="235242" cy="235242"/>
                      </a:xfrm>
                      <a:prstGeom prst="ellipse">
                        <a:avLst/>
                      </a:prstGeom>
                      <a:solidFill>
                        <a:srgbClr val="B9BBBE"/>
                      </a:solidFill>
                      <a:ln w="1270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96" name="Signe de multiplication 195">
                        <a:extLst>
                          <a:ext uri="{FF2B5EF4-FFF2-40B4-BE49-F238E27FC236}">
                            <a16:creationId xmlns:a16="http://schemas.microsoft.com/office/drawing/2014/main" id="{8DD1AF33-8AAC-4537-97D9-F78A7022B9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56825" y="3320005"/>
                        <a:ext cx="199628" cy="199628"/>
                      </a:xfrm>
                      <a:prstGeom prst="mathMultiply">
                        <a:avLst>
                          <a:gd name="adj1" fmla="val 12732"/>
                        </a:avLst>
                      </a:prstGeom>
                      <a:solidFill>
                        <a:srgbClr val="36393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97" name="Groupe 196">
                      <a:extLst>
                        <a:ext uri="{FF2B5EF4-FFF2-40B4-BE49-F238E27FC236}">
                          <a16:creationId xmlns:a16="http://schemas.microsoft.com/office/drawing/2014/main" id="{3FF782FE-740D-40BE-A3DC-166DA35D68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91723" y="2461835"/>
                      <a:ext cx="235242" cy="235242"/>
                      <a:chOff x="9539018" y="3302198"/>
                      <a:chExt cx="235242" cy="235242"/>
                    </a:xfrm>
                  </p:grpSpPr>
                  <p:sp>
                    <p:nvSpPr>
                      <p:cNvPr id="198" name="Ellipse 197">
                        <a:extLst>
                          <a:ext uri="{FF2B5EF4-FFF2-40B4-BE49-F238E27FC236}">
                            <a16:creationId xmlns:a16="http://schemas.microsoft.com/office/drawing/2014/main" id="{B5ECDC4E-55EB-4B05-86E6-E7275C5D95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9018" y="3302198"/>
                        <a:ext cx="235242" cy="235242"/>
                      </a:xfrm>
                      <a:prstGeom prst="ellipse">
                        <a:avLst/>
                      </a:prstGeom>
                      <a:solidFill>
                        <a:srgbClr val="B9BBBE"/>
                      </a:solidFill>
                      <a:ln w="1270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199" name="Signe de multiplication 198">
                        <a:extLst>
                          <a:ext uri="{FF2B5EF4-FFF2-40B4-BE49-F238E27FC236}">
                            <a16:creationId xmlns:a16="http://schemas.microsoft.com/office/drawing/2014/main" id="{8EC17A46-A7F8-4BC4-8136-6DD81D777EA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9556825" y="3320005"/>
                        <a:ext cx="199628" cy="199628"/>
                      </a:xfrm>
                      <a:prstGeom prst="mathMultiply">
                        <a:avLst>
                          <a:gd name="adj1" fmla="val 12732"/>
                        </a:avLst>
                      </a:prstGeom>
                      <a:solidFill>
                        <a:srgbClr val="36393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36" name="Groupe 35">
                      <a:extLst>
                        <a:ext uri="{FF2B5EF4-FFF2-40B4-BE49-F238E27FC236}">
                          <a16:creationId xmlns:a16="http://schemas.microsoft.com/office/drawing/2014/main" id="{F5ADB138-6917-40D9-92B2-DB3D3FAF86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92344" y="2739150"/>
                      <a:ext cx="234000" cy="234000"/>
                      <a:chOff x="9549348" y="4813375"/>
                      <a:chExt cx="841622" cy="841622"/>
                    </a:xfrm>
                  </p:grpSpPr>
                  <p:sp>
                    <p:nvSpPr>
                      <p:cNvPr id="200" name="Ellipse 199">
                        <a:extLst>
                          <a:ext uri="{FF2B5EF4-FFF2-40B4-BE49-F238E27FC236}">
                            <a16:creationId xmlns:a16="http://schemas.microsoft.com/office/drawing/2014/main" id="{3A8EBED4-3DEC-4C52-8524-8BD620E73C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9348" y="4813375"/>
                        <a:ext cx="841622" cy="841622"/>
                      </a:xfrm>
                      <a:prstGeom prst="ellipse">
                        <a:avLst/>
                      </a:prstGeom>
                      <a:solidFill>
                        <a:srgbClr val="B9BBBE"/>
                      </a:solidFill>
                      <a:ln w="1270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7BB992D1-6383-49C5-BD1C-9741B5BC53C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06000" y="4998733"/>
                        <a:ext cx="128318" cy="470906"/>
                      </a:xfrm>
                      <a:prstGeom prst="rect">
                        <a:avLst/>
                      </a:prstGeom>
                      <a:solidFill>
                        <a:srgbClr val="36393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02" name="Groupe 201">
                      <a:extLst>
                        <a:ext uri="{FF2B5EF4-FFF2-40B4-BE49-F238E27FC236}">
                          <a16:creationId xmlns:a16="http://schemas.microsoft.com/office/drawing/2014/main" id="{D0118DE6-D0DB-402A-BDDF-F2592C7AAEC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8992344" y="3015223"/>
                      <a:ext cx="234000" cy="234000"/>
                      <a:chOff x="9549348" y="4813375"/>
                      <a:chExt cx="841622" cy="841622"/>
                    </a:xfrm>
                  </p:grpSpPr>
                  <p:sp>
                    <p:nvSpPr>
                      <p:cNvPr id="203" name="Ellipse 202">
                        <a:extLst>
                          <a:ext uri="{FF2B5EF4-FFF2-40B4-BE49-F238E27FC236}">
                            <a16:creationId xmlns:a16="http://schemas.microsoft.com/office/drawing/2014/main" id="{98FF05D9-EC8E-4EB8-AC17-926F81477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9348" y="4813375"/>
                        <a:ext cx="841622" cy="841622"/>
                      </a:xfrm>
                      <a:prstGeom prst="ellipse">
                        <a:avLst/>
                      </a:prstGeom>
                      <a:solidFill>
                        <a:srgbClr val="B9BBBE"/>
                      </a:solidFill>
                      <a:ln w="1270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CFE71CF8-FD7B-490E-B975-09E66437F99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906000" y="4998733"/>
                        <a:ext cx="128318" cy="470906"/>
                      </a:xfrm>
                      <a:prstGeom prst="rect">
                        <a:avLst/>
                      </a:prstGeom>
                      <a:solidFill>
                        <a:srgbClr val="36393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37" name="Groupe 36">
                      <a:extLst>
                        <a:ext uri="{FF2B5EF4-FFF2-40B4-BE49-F238E27FC236}">
                          <a16:creationId xmlns:a16="http://schemas.microsoft.com/office/drawing/2014/main" id="{3D6CFAB6-0572-45D4-93A4-7DD990F6BB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92344" y="3291296"/>
                      <a:ext cx="234000" cy="234000"/>
                      <a:chOff x="11215418" y="5970663"/>
                      <a:chExt cx="841622" cy="841622"/>
                    </a:xfrm>
                  </p:grpSpPr>
                  <p:sp>
                    <p:nvSpPr>
                      <p:cNvPr id="205" name="Ellipse 204">
                        <a:extLst>
                          <a:ext uri="{FF2B5EF4-FFF2-40B4-BE49-F238E27FC236}">
                            <a16:creationId xmlns:a16="http://schemas.microsoft.com/office/drawing/2014/main" id="{FAB76EC0-9A87-44F9-A630-FC10912AD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15418" y="5970663"/>
                        <a:ext cx="841622" cy="841622"/>
                      </a:xfrm>
                      <a:prstGeom prst="ellipse">
                        <a:avLst/>
                      </a:prstGeom>
                      <a:solidFill>
                        <a:srgbClr val="B9BBBE"/>
                      </a:solidFill>
                      <a:ln w="1270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06" name="Flèche : droite 205">
                        <a:extLst>
                          <a:ext uri="{FF2B5EF4-FFF2-40B4-BE49-F238E27FC236}">
                            <a16:creationId xmlns:a16="http://schemas.microsoft.com/office/drawing/2014/main" id="{3AEBD44D-D9F2-45C9-8AEC-73FC51CAC07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5400000">
                        <a:off x="11400776" y="6156021"/>
                        <a:ext cx="470906" cy="470906"/>
                      </a:xfrm>
                      <a:prstGeom prst="rightArrow">
                        <a:avLst>
                          <a:gd name="adj1" fmla="val 28424"/>
                          <a:gd name="adj2" fmla="val 35166"/>
                        </a:avLst>
                      </a:prstGeom>
                      <a:solidFill>
                        <a:srgbClr val="36393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grpSp>
                  <p:nvGrpSpPr>
                    <p:cNvPr id="207" name="Groupe 206">
                      <a:extLst>
                        <a:ext uri="{FF2B5EF4-FFF2-40B4-BE49-F238E27FC236}">
                          <a16:creationId xmlns:a16="http://schemas.microsoft.com/office/drawing/2014/main" id="{310BCE65-F333-489E-886F-C9D0715A11F3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8992344" y="3567370"/>
                      <a:ext cx="234000" cy="234000"/>
                      <a:chOff x="11215418" y="5970663"/>
                      <a:chExt cx="841622" cy="841622"/>
                    </a:xfrm>
                  </p:grpSpPr>
                  <p:sp>
                    <p:nvSpPr>
                      <p:cNvPr id="208" name="Ellipse 207">
                        <a:extLst>
                          <a:ext uri="{FF2B5EF4-FFF2-40B4-BE49-F238E27FC236}">
                            <a16:creationId xmlns:a16="http://schemas.microsoft.com/office/drawing/2014/main" id="{BC0ECE4F-E765-4BB7-8740-05D444B272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15418" y="5970663"/>
                        <a:ext cx="841622" cy="841622"/>
                      </a:xfrm>
                      <a:prstGeom prst="ellipse">
                        <a:avLst/>
                      </a:prstGeom>
                      <a:solidFill>
                        <a:srgbClr val="B9BBBE"/>
                      </a:solidFill>
                      <a:ln w="1270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09" name="Flèche : droite 208">
                        <a:extLst>
                          <a:ext uri="{FF2B5EF4-FFF2-40B4-BE49-F238E27FC236}">
                            <a16:creationId xmlns:a16="http://schemas.microsoft.com/office/drawing/2014/main" id="{C7D06087-7F28-4D57-98B7-2230200180E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5400000">
                        <a:off x="11400776" y="6156021"/>
                        <a:ext cx="470906" cy="470906"/>
                      </a:xfrm>
                      <a:prstGeom prst="rightArrow">
                        <a:avLst>
                          <a:gd name="adj1" fmla="val 28424"/>
                          <a:gd name="adj2" fmla="val 35166"/>
                        </a:avLst>
                      </a:prstGeom>
                      <a:solidFill>
                        <a:srgbClr val="36393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</p:grpSp>
            </p:grpSp>
            <p:sp>
              <p:nvSpPr>
                <p:cNvPr id="39" name="Rectangle : coins arrondis 38">
                  <a:extLst>
                    <a:ext uri="{FF2B5EF4-FFF2-40B4-BE49-F238E27FC236}">
                      <a16:creationId xmlns:a16="http://schemas.microsoft.com/office/drawing/2014/main" id="{F54F45AF-0934-46EE-829C-291014FC810C}"/>
                    </a:ext>
                  </a:extLst>
                </p:cNvPr>
                <p:cNvSpPr/>
                <p:nvPr/>
              </p:nvSpPr>
              <p:spPr>
                <a:xfrm>
                  <a:off x="8959849" y="4676775"/>
                  <a:ext cx="3054351" cy="2095500"/>
                </a:xfrm>
                <a:prstGeom prst="roundRect">
                  <a:avLst>
                    <a:gd name="adj" fmla="val 23766"/>
                  </a:avLst>
                </a:prstGeom>
                <a:noFill/>
                <a:ln>
                  <a:solidFill>
                    <a:srgbClr val="F0474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4" name="Bulle narrative : rectangle 183">
                  <a:extLst>
                    <a:ext uri="{FF2B5EF4-FFF2-40B4-BE49-F238E27FC236}">
                      <a16:creationId xmlns:a16="http://schemas.microsoft.com/office/drawing/2014/main" id="{16EA84B6-97C4-42F9-8996-9D640D179FEB}"/>
                    </a:ext>
                  </a:extLst>
                </p:cNvPr>
                <p:cNvSpPr/>
                <p:nvPr/>
              </p:nvSpPr>
              <p:spPr>
                <a:xfrm>
                  <a:off x="3384548" y="4248150"/>
                  <a:ext cx="3384552" cy="2609850"/>
                </a:xfrm>
                <a:prstGeom prst="wedgeRectCallout">
                  <a:avLst>
                    <a:gd name="adj1" fmla="val 21193"/>
                    <a:gd name="adj2" fmla="val -56076"/>
                  </a:avLst>
                </a:prstGeom>
                <a:solidFill>
                  <a:srgbClr val="43474F"/>
                </a:solidFill>
                <a:ln>
                  <a:noFill/>
                </a:ln>
                <a:effectLst>
                  <a:outerShdw blurRad="190500" sx="105000" sy="105000" algn="ctr" rotWithShape="0">
                    <a:prstClr val="black">
                      <a:alpha val="3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180000" rIns="72000" bIns="72000" rtlCol="0" anchor="t"/>
                <a:lstStyle/>
                <a:p>
                  <a:r>
                    <a:rPr lang="fr-FR" sz="2000" b="1" u="sng" dirty="0">
                      <a:latin typeface="Agency FB" panose="020B0503020202020204" pitchFamily="34" charset="0"/>
                    </a:rPr>
                    <a:t>Transition Labels:</a:t>
                  </a:r>
                </a:p>
                <a:p>
                  <a:r>
                    <a:rPr lang="fr-FR" sz="1600" dirty="0">
                      <a:latin typeface="Agency FB" panose="020B0503020202020204" pitchFamily="34" charset="0"/>
                    </a:rPr>
                    <a:t>Format STATE_READ, exemple:</a:t>
                  </a:r>
                </a:p>
                <a:p>
                  <a:r>
                    <a:rPr lang="fr-FR" sz="1600" dirty="0">
                      <a:latin typeface="Agency FB" panose="020B0503020202020204" pitchFamily="34" charset="0"/>
                    </a:rPr>
                    <a:t>A_0 </a:t>
                  </a:r>
                  <a:r>
                    <a:rPr lang="fr-FR" sz="1600" dirty="0" err="1">
                      <a:latin typeface="Agency FB" panose="020B0503020202020204" pitchFamily="34" charset="0"/>
                    </a:rPr>
                    <a:t>means</a:t>
                  </a:r>
                  <a:r>
                    <a:rPr lang="fr-FR" sz="1600" dirty="0">
                      <a:latin typeface="Agency FB" panose="020B0503020202020204" pitchFamily="34" charset="0"/>
                    </a:rPr>
                    <a:t> « 0 </a:t>
                  </a:r>
                  <a:r>
                    <a:rPr lang="fr-FR" sz="1600" dirty="0" err="1">
                      <a:latin typeface="Agency FB" panose="020B0503020202020204" pitchFamily="34" charset="0"/>
                    </a:rPr>
                    <a:t>was</a:t>
                  </a:r>
                  <a:r>
                    <a:rPr lang="fr-FR" sz="1600" dirty="0">
                      <a:latin typeface="Agency FB" panose="020B0503020202020204" pitchFamily="34" charset="0"/>
                    </a:rPr>
                    <a:t> </a:t>
                  </a:r>
                  <a:r>
                    <a:rPr lang="fr-FR" sz="1600" dirty="0" err="1">
                      <a:latin typeface="Agency FB" panose="020B0503020202020204" pitchFamily="34" charset="0"/>
                    </a:rPr>
                    <a:t>read</a:t>
                  </a:r>
                  <a:r>
                    <a:rPr lang="fr-FR" sz="1600" dirty="0">
                      <a:latin typeface="Agency FB" panose="020B0503020202020204" pitchFamily="34" charset="0"/>
                    </a:rPr>
                    <a:t> in state A »</a:t>
                  </a:r>
                </a:p>
                <a:p>
                  <a:endParaRPr lang="fr-FR" sz="1600" b="1" dirty="0">
                    <a:latin typeface="Agency FB" panose="020B0503020202020204" pitchFamily="34" charset="0"/>
                  </a:endParaRPr>
                </a:p>
                <a:p>
                  <a:r>
                    <a:rPr lang="fr-FR" sz="2000" b="1" u="sng" dirty="0">
                      <a:latin typeface="Agency FB" panose="020B0503020202020204" pitchFamily="34" charset="0"/>
                    </a:rPr>
                    <a:t>Usage:</a:t>
                  </a:r>
                </a:p>
                <a:p>
                  <a:r>
                    <a:rPr lang="fr-FR" sz="1600" dirty="0">
                      <a:latin typeface="Agency FB" panose="020B0503020202020204" pitchFamily="34" charset="0"/>
                    </a:rPr>
                    <a:t>First </a:t>
                  </a:r>
                  <a:r>
                    <a:rPr lang="fr-FR" sz="1600" dirty="0" err="1">
                      <a:latin typeface="Agency FB" panose="020B0503020202020204" pitchFamily="34" charset="0"/>
                    </a:rPr>
                    <a:t>define</a:t>
                  </a:r>
                  <a:r>
                    <a:rPr lang="fr-FR" sz="1600" dirty="0">
                      <a:latin typeface="Agency FB" panose="020B0503020202020204" pitchFamily="34" charset="0"/>
                    </a:rPr>
                    <a:t> a transition</a:t>
                  </a:r>
                </a:p>
                <a:p>
                  <a:r>
                    <a:rPr lang="fr-FR" sz="1600" dirty="0" err="1">
                      <a:latin typeface="Agency FB" panose="020B0503020202020204" pitchFamily="34" charset="0"/>
                    </a:rPr>
                    <a:t>Then</a:t>
                  </a:r>
                  <a:r>
                    <a:rPr lang="fr-FR" sz="1600" dirty="0">
                      <a:latin typeface="Agency FB" panose="020B0503020202020204" pitchFamily="34" charset="0"/>
                    </a:rPr>
                    <a:t> click on the </a:t>
                  </a:r>
                  <a:r>
                    <a:rPr lang="fr-FR" sz="1600" dirty="0" err="1">
                      <a:latin typeface="Agency FB" panose="020B0503020202020204" pitchFamily="34" charset="0"/>
                    </a:rPr>
                    <a:t>corresponding</a:t>
                  </a:r>
                  <a:r>
                    <a:rPr lang="fr-FR" sz="1600" dirty="0">
                      <a:latin typeface="Agency FB" panose="020B0503020202020204" pitchFamily="34" charset="0"/>
                    </a:rPr>
                    <a:t> label</a:t>
                  </a:r>
                </a:p>
                <a:p>
                  <a:r>
                    <a:rPr lang="fr-FR" sz="1600" dirty="0" err="1">
                      <a:latin typeface="Agency FB" panose="020B0503020202020204" pitchFamily="34" charset="0"/>
                    </a:rPr>
                    <a:t>Finally</a:t>
                  </a:r>
                  <a:r>
                    <a:rPr lang="fr-FR" sz="1600" dirty="0">
                      <a:latin typeface="Agency FB" panose="020B0503020202020204" pitchFamily="34" charset="0"/>
                    </a:rPr>
                    <a:t> Click </a:t>
                  </a:r>
                  <a:r>
                    <a:rPr lang="fr-FR" sz="1600" dirty="0" err="1">
                      <a:latin typeface="Agency FB" panose="020B0503020202020204" pitchFamily="34" charset="0"/>
                    </a:rPr>
                    <a:t>again</a:t>
                  </a:r>
                  <a:r>
                    <a:rPr lang="fr-FR" sz="1600" dirty="0">
                      <a:latin typeface="Agency FB" panose="020B0503020202020204" pitchFamily="34" charset="0"/>
                    </a:rPr>
                    <a:t> to </a:t>
                  </a:r>
                  <a:r>
                    <a:rPr lang="fr-FR" sz="1600" dirty="0" err="1">
                      <a:latin typeface="Agency FB" panose="020B0503020202020204" pitchFamily="34" charset="0"/>
                    </a:rPr>
                    <a:t>make</a:t>
                  </a:r>
                  <a:r>
                    <a:rPr lang="fr-FR" sz="1600" dirty="0">
                      <a:latin typeface="Agency FB" panose="020B0503020202020204" pitchFamily="34" charset="0"/>
                    </a:rPr>
                    <a:t> the labels </a:t>
                  </a:r>
                  <a:r>
                    <a:rPr lang="fr-FR" sz="1600" dirty="0" err="1">
                      <a:latin typeface="Agency FB" panose="020B0503020202020204" pitchFamily="34" charset="0"/>
                    </a:rPr>
                    <a:t>reappear</a:t>
                  </a:r>
                  <a:endParaRPr lang="fr-FR" sz="1600" dirty="0">
                    <a:latin typeface="Agency FB" panose="020B0503020202020204" pitchFamily="34" charset="0"/>
                  </a:endParaRPr>
                </a:p>
                <a:p>
                  <a:r>
                    <a:rPr lang="fr-FR" sz="1600" dirty="0">
                      <a:latin typeface="Agency FB" panose="020B0503020202020204" pitchFamily="34" charset="0"/>
                    </a:rPr>
                    <a:t>You can </a:t>
                  </a:r>
                  <a:r>
                    <a:rPr lang="fr-FR" sz="1600" dirty="0" err="1">
                      <a:latin typeface="Agency FB" panose="020B0503020202020204" pitchFamily="34" charset="0"/>
                    </a:rPr>
                    <a:t>define</a:t>
                  </a:r>
                  <a:r>
                    <a:rPr lang="fr-FR" sz="1600" dirty="0">
                      <a:latin typeface="Agency FB" panose="020B0503020202020204" pitchFamily="34" charset="0"/>
                    </a:rPr>
                    <a:t> </a:t>
                  </a:r>
                  <a:r>
                    <a:rPr lang="fr-FR" sz="1600" dirty="0" err="1">
                      <a:latin typeface="Agency FB" panose="020B0503020202020204" pitchFamily="34" charset="0"/>
                    </a:rPr>
                    <a:t>each</a:t>
                  </a:r>
                  <a:r>
                    <a:rPr lang="fr-FR" sz="1600" dirty="0">
                      <a:latin typeface="Agency FB" panose="020B0503020202020204" pitchFamily="34" charset="0"/>
                    </a:rPr>
                    <a:t> transition </a:t>
                  </a:r>
                  <a:r>
                    <a:rPr lang="fr-FR" sz="1600" dirty="0" err="1">
                      <a:latin typeface="Agency FB" panose="020B0503020202020204" pitchFamily="34" charset="0"/>
                    </a:rPr>
                    <a:t>only</a:t>
                  </a:r>
                  <a:r>
                    <a:rPr lang="fr-FR" sz="1600" dirty="0">
                      <a:latin typeface="Agency FB" panose="020B0503020202020204" pitchFamily="34" charset="0"/>
                    </a:rPr>
                    <a:t> once</a:t>
                  </a:r>
                </a:p>
              </p:txBody>
            </p:sp>
            <p:sp>
              <p:nvSpPr>
                <p:cNvPr id="185" name="Rectangle : coins arrondis 184">
                  <a:extLst>
                    <a:ext uri="{FF2B5EF4-FFF2-40B4-BE49-F238E27FC236}">
                      <a16:creationId xmlns:a16="http://schemas.microsoft.com/office/drawing/2014/main" id="{625E8463-A5A8-4809-8667-3789D35821D8}"/>
                    </a:ext>
                  </a:extLst>
                </p:cNvPr>
                <p:cNvSpPr/>
                <p:nvPr/>
              </p:nvSpPr>
              <p:spPr>
                <a:xfrm>
                  <a:off x="5083176" y="1123951"/>
                  <a:ext cx="2025648" cy="2943224"/>
                </a:xfrm>
                <a:prstGeom prst="roundRect">
                  <a:avLst>
                    <a:gd name="adj" fmla="val 13819"/>
                  </a:avLst>
                </a:prstGeom>
                <a:noFill/>
                <a:ln>
                  <a:solidFill>
                    <a:srgbClr val="F0474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" name="Rectangle : coins arrondis 209">
                  <a:extLst>
                    <a:ext uri="{FF2B5EF4-FFF2-40B4-BE49-F238E27FC236}">
                      <a16:creationId xmlns:a16="http://schemas.microsoft.com/office/drawing/2014/main" id="{C834C822-0D9D-4C69-B9D2-7478BBAF9FB1}"/>
                    </a:ext>
                  </a:extLst>
                </p:cNvPr>
                <p:cNvSpPr/>
                <p:nvPr/>
              </p:nvSpPr>
              <p:spPr>
                <a:xfrm>
                  <a:off x="2324100" y="114301"/>
                  <a:ext cx="419100" cy="6581774"/>
                </a:xfrm>
                <a:prstGeom prst="roundRect">
                  <a:avLst>
                    <a:gd name="adj" fmla="val 13819"/>
                  </a:avLst>
                </a:prstGeom>
                <a:noFill/>
                <a:ln>
                  <a:solidFill>
                    <a:srgbClr val="F0474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8" name="Groupe 47">
                  <a:extLst>
                    <a:ext uri="{FF2B5EF4-FFF2-40B4-BE49-F238E27FC236}">
                      <a16:creationId xmlns:a16="http://schemas.microsoft.com/office/drawing/2014/main" id="{A3FFF539-82A6-4D78-A2B7-04973ABE4C63}"/>
                    </a:ext>
                  </a:extLst>
                </p:cNvPr>
                <p:cNvGrpSpPr/>
                <p:nvPr/>
              </p:nvGrpSpPr>
              <p:grpSpPr>
                <a:xfrm>
                  <a:off x="117473" y="1289050"/>
                  <a:ext cx="1997077" cy="2444750"/>
                  <a:chOff x="117473" y="1289050"/>
                  <a:chExt cx="1997077" cy="2444750"/>
                </a:xfrm>
              </p:grpSpPr>
              <p:sp>
                <p:nvSpPr>
                  <p:cNvPr id="211" name="Bulle narrative : rectangle 210">
                    <a:extLst>
                      <a:ext uri="{FF2B5EF4-FFF2-40B4-BE49-F238E27FC236}">
                        <a16:creationId xmlns:a16="http://schemas.microsoft.com/office/drawing/2014/main" id="{33D3ECB7-A9A9-47BE-AA41-3201CC311B5B}"/>
                      </a:ext>
                    </a:extLst>
                  </p:cNvPr>
                  <p:cNvSpPr/>
                  <p:nvPr/>
                </p:nvSpPr>
                <p:spPr>
                  <a:xfrm>
                    <a:off x="117473" y="1289050"/>
                    <a:ext cx="1997077" cy="2444750"/>
                  </a:xfrm>
                  <a:prstGeom prst="wedgeRectCallout">
                    <a:avLst>
                      <a:gd name="adj1" fmla="val 59802"/>
                      <a:gd name="adj2" fmla="val -20418"/>
                    </a:avLst>
                  </a:prstGeom>
                  <a:solidFill>
                    <a:srgbClr val="43474F"/>
                  </a:solidFill>
                  <a:ln>
                    <a:noFill/>
                  </a:ln>
                  <a:effectLst>
                    <a:outerShdw blurRad="190500" sx="105000" sy="105000" algn="ctr" rotWithShape="0">
                      <a:prstClr val="black">
                        <a:alpha val="3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16000" tIns="180000" rIns="72000" bIns="72000" rtlCol="0" anchor="t"/>
                  <a:lstStyle/>
                  <a:p>
                    <a:r>
                      <a:rPr lang="fr-FR" sz="2000" b="1" u="sng" dirty="0">
                        <a:latin typeface="Agency FB" panose="020B0503020202020204" pitchFamily="34" charset="0"/>
                      </a:rPr>
                      <a:t>Tape</a:t>
                    </a:r>
                  </a:p>
                  <a:p>
                    <a:r>
                      <a:rPr lang="fr-FR" sz="1600" dirty="0" err="1">
                        <a:latin typeface="Agency FB" panose="020B0503020202020204" pitchFamily="34" charset="0"/>
                      </a:rPr>
                      <a:t>Finite</a:t>
                    </a:r>
                    <a:r>
                      <a:rPr lang="fr-FR" sz="1600" dirty="0">
                        <a:latin typeface="Agency FB" panose="020B0503020202020204" pitchFamily="34" charset="0"/>
                      </a:rPr>
                      <a:t> looping tape of </a:t>
                    </a:r>
                    <a:r>
                      <a:rPr lang="fr-FR" sz="1600" dirty="0" err="1">
                        <a:latin typeface="Agency FB" panose="020B0503020202020204" pitchFamily="34" charset="0"/>
                      </a:rPr>
                      <a:t>cells</a:t>
                    </a:r>
                    <a:endParaRPr lang="fr-FR" sz="1600" dirty="0">
                      <a:latin typeface="Agency FB" panose="020B0503020202020204" pitchFamily="34" charset="0"/>
                    </a:endParaRPr>
                  </a:p>
                  <a:p>
                    <a:r>
                      <a:rPr lang="fr-FR" sz="1600" dirty="0" err="1">
                        <a:latin typeface="Agency FB" panose="020B0503020202020204" pitchFamily="34" charset="0"/>
                      </a:rPr>
                      <a:t>Each</a:t>
                    </a:r>
                    <a:r>
                      <a:rPr lang="fr-FR" sz="1600" dirty="0">
                        <a:latin typeface="Agency FB" panose="020B0503020202020204" pitchFamily="34" charset="0"/>
                      </a:rPr>
                      <a:t> </a:t>
                    </a:r>
                    <a:r>
                      <a:rPr lang="fr-FR" sz="1600" dirty="0" err="1">
                        <a:latin typeface="Agency FB" panose="020B0503020202020204" pitchFamily="34" charset="0"/>
                      </a:rPr>
                      <a:t>cell</a:t>
                    </a:r>
                    <a:r>
                      <a:rPr lang="fr-FR" sz="1600" dirty="0">
                        <a:latin typeface="Agency FB" panose="020B0503020202020204" pitchFamily="34" charset="0"/>
                      </a:rPr>
                      <a:t> can </a:t>
                    </a:r>
                    <a:r>
                      <a:rPr lang="fr-FR" sz="1600" dirty="0" err="1">
                        <a:latin typeface="Agency FB" panose="020B0503020202020204" pitchFamily="34" charset="0"/>
                      </a:rPr>
                      <a:t>be</a:t>
                    </a:r>
                    <a:r>
                      <a:rPr lang="fr-FR" sz="1600" dirty="0">
                        <a:latin typeface="Agency FB" panose="020B0503020202020204" pitchFamily="34" charset="0"/>
                      </a:rPr>
                      <a:t> 1 or 0</a:t>
                    </a:r>
                  </a:p>
                  <a:p>
                    <a:endParaRPr lang="fr-FR" sz="1600" dirty="0">
                      <a:latin typeface="Agency FB" panose="020B0503020202020204" pitchFamily="34" charset="0"/>
                    </a:endParaRPr>
                  </a:p>
                  <a:p>
                    <a:endParaRPr lang="fr-FR" sz="1600" dirty="0">
                      <a:latin typeface="Agency FB" panose="020B0503020202020204" pitchFamily="34" charset="0"/>
                    </a:endParaRPr>
                  </a:p>
                  <a:p>
                    <a:r>
                      <a:rPr lang="fr-FR" sz="1600" dirty="0">
                        <a:latin typeface="Agency FB" panose="020B0503020202020204" pitchFamily="34" charset="0"/>
                      </a:rPr>
                      <a:t>You can </a:t>
                    </a:r>
                    <a:r>
                      <a:rPr lang="fr-FR" sz="1600" dirty="0" err="1">
                        <a:latin typeface="Agency FB" panose="020B0503020202020204" pitchFamily="34" charset="0"/>
                      </a:rPr>
                      <a:t>toggle</a:t>
                    </a:r>
                    <a:r>
                      <a:rPr lang="fr-FR" sz="1600" dirty="0">
                        <a:latin typeface="Agency FB" panose="020B0503020202020204" pitchFamily="34" charset="0"/>
                      </a:rPr>
                      <a:t> </a:t>
                    </a:r>
                    <a:r>
                      <a:rPr lang="fr-FR" sz="1600" dirty="0" err="1">
                        <a:latin typeface="Agency FB" panose="020B0503020202020204" pitchFamily="34" charset="0"/>
                      </a:rPr>
                      <a:t>between</a:t>
                    </a:r>
                    <a:r>
                      <a:rPr lang="fr-FR" sz="1600" dirty="0">
                        <a:latin typeface="Agency FB" panose="020B0503020202020204" pitchFamily="34" charset="0"/>
                      </a:rPr>
                      <a:t> </a:t>
                    </a:r>
                    <a:r>
                      <a:rPr lang="fr-FR" sz="1600" dirty="0" err="1">
                        <a:latin typeface="Agency FB" panose="020B0503020202020204" pitchFamily="34" charset="0"/>
                      </a:rPr>
                      <a:t>each</a:t>
                    </a:r>
                    <a:r>
                      <a:rPr lang="fr-FR" sz="1600" dirty="0">
                        <a:latin typeface="Agency FB" panose="020B0503020202020204" pitchFamily="34" charset="0"/>
                      </a:rPr>
                      <a:t> state by </a:t>
                    </a:r>
                    <a:r>
                      <a:rPr lang="fr-FR" sz="1600" dirty="0" err="1">
                        <a:latin typeface="Agency FB" panose="020B0503020202020204" pitchFamily="34" charset="0"/>
                      </a:rPr>
                      <a:t>clicking</a:t>
                    </a:r>
                    <a:r>
                      <a:rPr lang="fr-FR" sz="1600" dirty="0">
                        <a:latin typeface="Agency FB" panose="020B0503020202020204" pitchFamily="34" charset="0"/>
                      </a:rPr>
                      <a:t> the central </a:t>
                    </a:r>
                    <a:r>
                      <a:rPr lang="fr-FR" sz="1600" dirty="0" err="1">
                        <a:latin typeface="Agency FB" panose="020B0503020202020204" pitchFamily="34" charset="0"/>
                      </a:rPr>
                      <a:t>circle</a:t>
                    </a:r>
                    <a:endParaRPr lang="fr-FR" sz="1600" dirty="0">
                      <a:latin typeface="Agency FB" panose="020B0503020202020204" pitchFamily="34" charset="0"/>
                    </a:endParaRPr>
                  </a:p>
                </p:txBody>
              </p:sp>
              <p:grpSp>
                <p:nvGrpSpPr>
                  <p:cNvPr id="41" name="Groupe 40">
                    <a:extLst>
                      <a:ext uri="{FF2B5EF4-FFF2-40B4-BE49-F238E27FC236}">
                        <a16:creationId xmlns:a16="http://schemas.microsoft.com/office/drawing/2014/main" id="{487F8E84-982E-485E-B19E-1AEFA8A0D416}"/>
                      </a:ext>
                    </a:extLst>
                  </p:cNvPr>
                  <p:cNvGrpSpPr/>
                  <p:nvPr/>
                </p:nvGrpSpPr>
                <p:grpSpPr>
                  <a:xfrm>
                    <a:off x="378743" y="2344713"/>
                    <a:ext cx="314325" cy="314325"/>
                    <a:chOff x="1550318" y="420663"/>
                    <a:chExt cx="314325" cy="314325"/>
                  </a:xfrm>
                </p:grpSpPr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237DEE62-9AB9-4DB0-909A-F70044470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0318" y="420663"/>
                      <a:ext cx="314325" cy="314325"/>
                    </a:xfrm>
                    <a:prstGeom prst="rect">
                      <a:avLst/>
                    </a:prstGeom>
                    <a:solidFill>
                      <a:srgbClr val="2F7D5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 b="1">
                        <a:latin typeface="Arial Narrow" panose="020B0606020202030204" pitchFamily="34" charset="0"/>
                      </a:endParaRPr>
                    </a:p>
                  </p:txBody>
                </p:sp>
                <p:sp>
                  <p:nvSpPr>
                    <p:cNvPr id="212" name="Ellipse 211">
                      <a:extLst>
                        <a:ext uri="{FF2B5EF4-FFF2-40B4-BE49-F238E27FC236}">
                          <a16:creationId xmlns:a16="http://schemas.microsoft.com/office/drawing/2014/main" id="{23A71587-8A8C-4126-92F0-8A5023248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7083" y="477428"/>
                      <a:ext cx="200794" cy="200794"/>
                    </a:xfrm>
                    <a:prstGeom prst="ellipse">
                      <a:avLst/>
                    </a:prstGeom>
                    <a:solidFill>
                      <a:srgbClr val="43B5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600" b="1" dirty="0">
                          <a:latin typeface="Arial Narrow" panose="020B0606020202030204" pitchFamily="34" charset="0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215" name="Ellipse 214">
                    <a:extLst>
                      <a:ext uri="{FF2B5EF4-FFF2-40B4-BE49-F238E27FC236}">
                        <a16:creationId xmlns:a16="http://schemas.microsoft.com/office/drawing/2014/main" id="{B51D998F-4938-409D-889E-833386137821}"/>
                      </a:ext>
                    </a:extLst>
                  </p:cNvPr>
                  <p:cNvSpPr/>
                  <p:nvPr/>
                </p:nvSpPr>
                <p:spPr>
                  <a:xfrm>
                    <a:off x="816508" y="2401478"/>
                    <a:ext cx="200794" cy="200794"/>
                  </a:xfrm>
                  <a:prstGeom prst="ellipse">
                    <a:avLst/>
                  </a:prstGeom>
                  <a:solidFill>
                    <a:srgbClr val="43B5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b="1" dirty="0">
                        <a:latin typeface="Arial Narrow" panose="020B0606020202030204" pitchFamily="34" charset="0"/>
                      </a:rPr>
                      <a:t>0</a:t>
                    </a:r>
                  </a:p>
                </p:txBody>
              </p:sp>
            </p:grpSp>
          </p:grpSp>
          <p:cxnSp>
            <p:nvCxnSpPr>
              <p:cNvPr id="43" name="Connecteur droit avec flèche 42">
                <a:extLst>
                  <a:ext uri="{FF2B5EF4-FFF2-40B4-BE49-F238E27FC236}">
                    <a16:creationId xmlns:a16="http://schemas.microsoft.com/office/drawing/2014/main" id="{1B331F8F-07BF-4FE1-845D-D4A01D27B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4450" y="5932170"/>
                <a:ext cx="370713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BDA95B7-0ACB-4990-AB9B-D77FDDC612A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BC5FBDB-CFCF-42F9-9619-ECC22821023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1EE37762-EFF5-46FC-9DE0-538B3C2EA73D}"/>
                </a:ext>
              </a:extLst>
            </p:cNvPr>
            <p:cNvGrpSpPr/>
            <p:nvPr/>
          </p:nvGrpSpPr>
          <p:grpSpPr>
            <a:xfrm>
              <a:off x="5092699" y="1811338"/>
              <a:ext cx="3392489" cy="1252537"/>
              <a:chOff x="5092699" y="1811338"/>
              <a:chExt cx="3392489" cy="1252537"/>
            </a:xfrm>
          </p:grpSpPr>
          <p:sp>
            <p:nvSpPr>
              <p:cNvPr id="217" name="Bulle narrative : rectangle 216">
                <a:extLst>
                  <a:ext uri="{FF2B5EF4-FFF2-40B4-BE49-F238E27FC236}">
                    <a16:creationId xmlns:a16="http://schemas.microsoft.com/office/drawing/2014/main" id="{61DD2322-9101-4A60-8560-B7A28549A094}"/>
                  </a:ext>
                </a:extLst>
              </p:cNvPr>
              <p:cNvSpPr/>
              <p:nvPr/>
            </p:nvSpPr>
            <p:spPr>
              <a:xfrm>
                <a:off x="5092699" y="1811338"/>
                <a:ext cx="3392489" cy="1252537"/>
              </a:xfrm>
              <a:prstGeom prst="wedgeRectCallout">
                <a:avLst>
                  <a:gd name="adj1" fmla="val -20533"/>
                  <a:gd name="adj2" fmla="val 66004"/>
                </a:avLst>
              </a:prstGeom>
              <a:solidFill>
                <a:srgbClr val="43474F"/>
              </a:solidFill>
              <a:ln>
                <a:noFill/>
              </a:ln>
              <a:effectLst>
                <a:outerShdw blurRad="190500" sx="105000" sy="105000" algn="ctr" rotWithShape="0">
                  <a:prstClr val="black">
                    <a:alpha val="3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180000" rIns="72000" bIns="72000" rtlCol="0" anchor="t"/>
              <a:lstStyle/>
              <a:p>
                <a:r>
                  <a:rPr lang="fr-FR" dirty="0" err="1">
                    <a:latin typeface="Agency FB" panose="020B0503020202020204" pitchFamily="34" charset="0"/>
                  </a:rPr>
                  <a:t>Left</a:t>
                </a:r>
                <a:r>
                  <a:rPr lang="fr-FR" dirty="0">
                    <a:latin typeface="Agency FB" panose="020B0503020202020204" pitchFamily="34" charset="0"/>
                  </a:rPr>
                  <a:t> click in the center </a:t>
                </a:r>
                <a:r>
                  <a:rPr lang="fr-FR" dirty="0" err="1">
                    <a:latin typeface="Agency FB" panose="020B0503020202020204" pitchFamily="34" charset="0"/>
                  </a:rPr>
                  <a:t>until</a:t>
                </a:r>
                <a:r>
                  <a:rPr lang="fr-FR" dirty="0">
                    <a:latin typeface="Agency FB" panose="020B0503020202020204" pitchFamily="34" charset="0"/>
                  </a:rPr>
                  <a:t> </a:t>
                </a:r>
                <a:r>
                  <a:rPr lang="fr-FR" dirty="0" err="1">
                    <a:latin typeface="Agency FB" panose="020B0503020202020204" pitchFamily="34" charset="0"/>
                  </a:rPr>
                  <a:t>it</a:t>
                </a:r>
                <a:r>
                  <a:rPr lang="fr-FR" dirty="0">
                    <a:latin typeface="Agency FB" panose="020B0503020202020204" pitchFamily="34" charset="0"/>
                  </a:rPr>
                  <a:t> </a:t>
                </a:r>
                <a:r>
                  <a:rPr lang="fr-FR" dirty="0" err="1">
                    <a:latin typeface="Agency FB" panose="020B0503020202020204" pitchFamily="34" charset="0"/>
                  </a:rPr>
                  <a:t>turns</a:t>
                </a:r>
                <a:r>
                  <a:rPr lang="fr-FR" dirty="0">
                    <a:latin typeface="Agency FB" panose="020B0503020202020204" pitchFamily="34" charset="0"/>
                  </a:rPr>
                  <a:t> </a:t>
                </a:r>
                <a:r>
                  <a:rPr lang="fr-FR" dirty="0" err="1">
                    <a:latin typeface="Agency FB" panose="020B0503020202020204" pitchFamily="34" charset="0"/>
                  </a:rPr>
                  <a:t>red</a:t>
                </a:r>
                <a:endParaRPr lang="fr-FR" dirty="0">
                  <a:latin typeface="Agency FB" panose="020B0503020202020204" pitchFamily="34" charset="0"/>
                </a:endParaRPr>
              </a:p>
              <a:p>
                <a:r>
                  <a:rPr lang="fr-FR" dirty="0">
                    <a:latin typeface="Agency FB" panose="020B0503020202020204" pitchFamily="34" charset="0"/>
                  </a:rPr>
                  <a:t>       </a:t>
                </a:r>
                <a:r>
                  <a:rPr lang="fr-FR" dirty="0">
                    <a:solidFill>
                      <a:srgbClr val="F04747"/>
                    </a:solidFill>
                    <a:latin typeface="Agency FB" panose="020B0503020202020204" pitchFamily="34" charset="0"/>
                  </a:rPr>
                  <a:t>Don’t </a:t>
                </a:r>
                <a:r>
                  <a:rPr lang="fr-FR" dirty="0" err="1">
                    <a:solidFill>
                      <a:srgbClr val="F04747"/>
                    </a:solidFill>
                    <a:latin typeface="Agency FB" panose="020B0503020202020204" pitchFamily="34" charset="0"/>
                  </a:rPr>
                  <a:t>forget</a:t>
                </a:r>
                <a:r>
                  <a:rPr lang="fr-FR" dirty="0">
                    <a:solidFill>
                      <a:srgbClr val="F04747"/>
                    </a:solidFill>
                    <a:latin typeface="Agency FB" panose="020B0503020202020204" pitchFamily="34" charset="0"/>
                  </a:rPr>
                  <a:t> to set the initial state of the machine, and the tape</a:t>
                </a: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156289E5-1D3A-4C91-A42C-EF6A131FB70B}"/>
                  </a:ext>
                </a:extLst>
              </p:cNvPr>
              <p:cNvSpPr/>
              <p:nvPr/>
            </p:nvSpPr>
            <p:spPr>
              <a:xfrm>
                <a:off x="5346954" y="2330232"/>
                <a:ext cx="182309" cy="157163"/>
              </a:xfrm>
              <a:prstGeom prst="triangle">
                <a:avLst/>
              </a:prstGeom>
              <a:solidFill>
                <a:srgbClr val="F04747"/>
              </a:solidFill>
              <a:ln w="38100" cap="rnd">
                <a:solidFill>
                  <a:srgbClr val="F0474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72000" rtlCol="0" anchor="ctr"/>
              <a:lstStyle/>
              <a:p>
                <a:pPr algn="ctr"/>
                <a:r>
                  <a:rPr lang="fr-FR" sz="1400" dirty="0">
                    <a:solidFill>
                      <a:srgbClr val="4B4F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74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1" presetClass="exit" presetSubtype="0" fill="hold" grpId="1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0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6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8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6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0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2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4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6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8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0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2" presetID="1" presetClass="entr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8" presetID="1" presetClass="entr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152" restart="whenNotActive" fill="hold" evtFilter="cancelBubble" nodeType="interactiveSeq">
                    <p:stCondLst>
                      <p:cond evt="onClick" delay="0">
                        <p:tgtEl>
                          <p:spTgt spid="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53" fill="hold">
                          <p:stCondLst>
                            <p:cond delay="0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156" dur="1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6393F"/>
                                          </p:to>
                                        </p:animClr>
                                        <p:set>
                                          <p:cBhvr>
                                            <p:cTn id="157" dur="1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8" dur="1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xit" presetSubtype="4" repeatCount="1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0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64" presetID="1" presetClass="exit" presetSubtype="0" fill="hold" grpId="4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grpId="4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xit" presetSubtype="0" fill="hold" grpId="4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1" presetClass="exit" presetSubtype="0" fill="hold" grpId="4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grpId="4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xit" presetSubtype="0" fill="hold" grpId="4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7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1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4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5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9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3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7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01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2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10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1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5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19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0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4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28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9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3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4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37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8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9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46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7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1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55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6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7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0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64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5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6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9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0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2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73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4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5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8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1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82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3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7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8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91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2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3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6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7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00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1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2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5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6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09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0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4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5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18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9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2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3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27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8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9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2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36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7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8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0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1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45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6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7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9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0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1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54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5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6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8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9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0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7"/>
                      </p:tgtEl>
                    </p:cond>
                  </p:nextCondLst>
                </p:seq>
                <p:seq concurrent="1" nextAc="seek">
                  <p:cTn id="362" restart="whenNotActive" fill="hold" evtFilter="cancelBubble" nodeType="interactiveSeq">
                    <p:stCondLst>
                      <p:cond evt="onClick" delay="0">
                        <p:tgtEl>
                          <p:spTgt spid="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63" fill="hold">
                          <p:stCondLst>
                            <p:cond delay="0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366" dur="1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6393F"/>
                                          </p:to>
                                        </p:animClr>
                                        <p:set>
                                          <p:cBhvr>
                                            <p:cTn id="367" dur="1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68" dur="1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9" presetID="2" presetClass="exit" presetSubtype="4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0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1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74" presetID="1" presetClass="exit" presetSubtype="0" fill="hold" grpId="4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6" presetID="1" presetClass="exit" presetSubtype="0" fill="hold" grpId="4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8" presetID="1" presetClass="exit" presetSubtype="0" fill="hold" grpId="4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0" presetID="1" presetClass="exit" presetSubtype="0" fill="hold" grpId="4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2" presetID="1" presetClass="exit" presetSubtype="0" fill="hold" grpId="4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4" presetID="1" presetClass="exit" presetSubtype="0" fill="hold" grpId="4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6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7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8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0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1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2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4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5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6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8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9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0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2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3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4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6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7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8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11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2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3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5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6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7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20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1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2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4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5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6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29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0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1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3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4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5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38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9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0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2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3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4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47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8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9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1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52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3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56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57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8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0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1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2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65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6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7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9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70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1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74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75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6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8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79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0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2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83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4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5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7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8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9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1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92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93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4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9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6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97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8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9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01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2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3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5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6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7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10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11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2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4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15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6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19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0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1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3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4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5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28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9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0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3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2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33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4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37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38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9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1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42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3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46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47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8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0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51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2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55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56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7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9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0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1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64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5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6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8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9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0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8"/>
                      </p:tgtEl>
                    </p:cond>
                  </p:nextCondLst>
                </p:seq>
                <p:seq concurrent="1" nextAc="seek">
                  <p:cTn id="572" restart="whenNotActive" fill="hold" evtFilter="cancelBubble" nodeType="interactiveSeq">
                    <p:stCondLst>
                      <p:cond evt="onClick" delay="0">
                        <p:tgtEl>
                          <p:spTgt spid="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573" fill="hold">
                          <p:stCondLst>
                            <p:cond delay="0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576" dur="1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6393F"/>
                                          </p:to>
                                        </p:animClr>
                                        <p:set>
                                          <p:cBhvr>
                                            <p:cTn id="577" dur="1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78" dur="1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9" presetID="2" presetClass="exit" presetSubtype="4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80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1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84" presetID="1" presetClass="exit" presetSubtype="0" fill="hold" grpId="3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6" presetID="1" presetClass="exit" presetSubtype="0" fill="hold" grpId="3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8" presetID="1" presetClass="exit" presetSubtype="0" fill="hold" grpId="3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0" presetID="1" presetClass="exit" presetSubtype="0" fill="hold" grpId="3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2" presetID="1" presetClass="exit" presetSubtype="0" fill="hold" grpId="3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4" presetID="1" presetClass="exit" presetSubtype="0" fill="hold" grpId="3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6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97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8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0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1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2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03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4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5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6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07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8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9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0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2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13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4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6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17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8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21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22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3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5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26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7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30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31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2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4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35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6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39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0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1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3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4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5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48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9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0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2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53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4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57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58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9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1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2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3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66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7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8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0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71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2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75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76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7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9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0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1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84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5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6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8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9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0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9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2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93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4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5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9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7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8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9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1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02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3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4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6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7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8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11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12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3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5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16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7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20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1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2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4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5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6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29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0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1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3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3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4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5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3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38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9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0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2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3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4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47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8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9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1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52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3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56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57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8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0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1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2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65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6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7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9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70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1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7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74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75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6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7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8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79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0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"/>
                      </p:tgtEl>
                    </p:cond>
                  </p:nextCondLst>
                </p:seq>
                <p:seq concurrent="1" nextAc="seek">
                  <p:cTn id="782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83" fill="hold">
                          <p:stCondLst>
                            <p:cond delay="0"/>
                          </p:stCondLst>
                          <p:childTnLst>
                            <p:par>
                              <p:cTn id="7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786" dur="1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6393F"/>
                                          </p:to>
                                        </p:animClr>
                                        <p:set>
                                          <p:cBhvr>
                                            <p:cTn id="787" dur="1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88" dur="1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9" presetID="2" presetClass="exit" presetSubtype="4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90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1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9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3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94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5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7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98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9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0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1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2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3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4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5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6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7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8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9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10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1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1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3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14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5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16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18" presetID="1" presetClass="exit" presetSubtype="0" fill="hold" grpId="3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0" presetID="1" presetClass="exit" presetSubtype="0" fill="hold" grpId="3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2" presetID="1" presetClass="exit" presetSubtype="0" fill="hold" grpId="3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4" presetID="1" presetClass="exit" presetSubtype="0" fill="hold" grpId="3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6" presetID="1" presetClass="exit" presetSubtype="0" fill="hold" grpId="3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8" presetID="1" presetClass="exit" presetSubtype="0" fill="hold" grpId="3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31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32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3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5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36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7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40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1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2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4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5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6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49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50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1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5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3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54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5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5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58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59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0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2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3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4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67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8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9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7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1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72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3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7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76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77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8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7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0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1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2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85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6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7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9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90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1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9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94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95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6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9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8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99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0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2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03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4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5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7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8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9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1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1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12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13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4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1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6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17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8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1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21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2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3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5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6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7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30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31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2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3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4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35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6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3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39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0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1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3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4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5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48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9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0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2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53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4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57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58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9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1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2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3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66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7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8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0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71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2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7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75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76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7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7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9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80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1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84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85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6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8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89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0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9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99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93" fill="hold">
                          <p:stCondLst>
                            <p:cond delay="0"/>
                          </p:stCondLst>
                          <p:childTnLst>
                            <p:par>
                              <p:cTn id="9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996" dur="1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6393F"/>
                                          </p:to>
                                        </p:animClr>
                                        <p:set>
                                          <p:cBhvr>
                                            <p:cTn id="997" dur="1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98" dur="1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9" presetID="2" presetClass="exit" presetSubtype="4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0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1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3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4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5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6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7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8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9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10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1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12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3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14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5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16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7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18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9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0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1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3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4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5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6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28" presetID="1" presetClass="exit" presetSubtype="0" fill="hold" grpId="3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0" presetID="1" presetClass="exit" presetSubtype="0" fill="hold" grpId="3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2" presetID="1" presetClass="exit" presetSubtype="0" fill="hold" grpId="3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4" presetID="1" presetClass="exit" presetSubtype="0" fill="hold" grpId="3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6" presetID="1" presetClass="exit" presetSubtype="0" fill="hold" grpId="3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8" presetID="1" presetClass="exit" presetSubtype="0" fill="hold" grpId="3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41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2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3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5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6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7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50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51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2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5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4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55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6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5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59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60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1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3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64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5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68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69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0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7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2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73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4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7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77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78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9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1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2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3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86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7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8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0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91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2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9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95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96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7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9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9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00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1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04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05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6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08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09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0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1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2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13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14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5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1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7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18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9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1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22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3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4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6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7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8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31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32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3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3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5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36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7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3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40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1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2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4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5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6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49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50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1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5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3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54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5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5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58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59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0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62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3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4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67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8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9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7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1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72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3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7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76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77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8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7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80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81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2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85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86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7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89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90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1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9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94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95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6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9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8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99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0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  <p:seq concurrent="1" nextAc="seek">
                  <p:cTn id="120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03" fill="hold">
                          <p:stCondLst>
                            <p:cond delay="0"/>
                          </p:stCondLst>
                          <p:childTnLst>
                            <p:par>
                              <p:cTn id="1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1206" dur="1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6393F"/>
                                          </p:to>
                                        </p:animClr>
                                        <p:set>
                                          <p:cBhvr>
                                            <p:cTn id="1207" dur="1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208" dur="1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9" presetID="2" presetClass="exit" presetSubtype="4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10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1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1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3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14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5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16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7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18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9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0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1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2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3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4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5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6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7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8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9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30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1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3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3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34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5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36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38" presetID="1" presetClass="exit" presetSubtype="0" fill="hold" grpId="3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0" presetID="1" presetClass="exit" presetSubtype="0" fill="hold" grpId="3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2" presetID="1" presetClass="exit" presetSubtype="0" fill="hold" grpId="3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4" presetID="1" presetClass="exit" presetSubtype="0" fill="hold" grpId="3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6" presetID="1" presetClass="exit" presetSubtype="0" fill="hold" grpId="3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8" presetID="1" presetClass="exit" presetSubtype="0" fill="hold" grpId="3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51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52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3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5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5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56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7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5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60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1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2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64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5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6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69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70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1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7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3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74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5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7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78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79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0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2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83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4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87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88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9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9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1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92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3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9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96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97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8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9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00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01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2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0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05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06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7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0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09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10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1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1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14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15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6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1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8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19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0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2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2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23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4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5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2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27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8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9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3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1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32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33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4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3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6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37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8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3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41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2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3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45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6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7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50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51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2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5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4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55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6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5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59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0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1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63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4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5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68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9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0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7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2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73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4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7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77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78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9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81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2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3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86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7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8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0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91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2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9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95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96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7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9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9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00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1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404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05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6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08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09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0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1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412" restart="whenNotActive" fill="hold" evtFilter="cancelBubble" nodeType="interactiveSeq">
                    <p:stCondLst>
                      <p:cond evt="onClick" delay="0">
                        <p:tgtEl>
                          <p:spTgt spid="1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413" fill="hold">
                          <p:stCondLst>
                            <p:cond delay="0"/>
                          </p:stCondLst>
                          <p:childTnLst>
                            <p:par>
                              <p:cTn id="14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7" dur="5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8" dur="5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1" dur="5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2" dur="5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5" dur="5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6" dur="5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9" dur="5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0" dur="5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3" dur="5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4" dur="5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7" dur="5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8" dur="5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"/>
                      </p:tgtEl>
                    </p:cond>
                  </p:nextCondLst>
                </p:seq>
                <p:seq concurrent="1" nextAc="seek">
                  <p:cTn id="1439" restart="whenNotActive" fill="hold" evtFilter="cancelBubble" nodeType="interactiveSeq">
                    <p:stCondLst>
                      <p:cond evt="onClick" delay="0">
                        <p:tgtEl>
                          <p:spTgt spid="1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440" fill="hold">
                          <p:stCondLst>
                            <p:cond delay="0"/>
                          </p:stCondLst>
                          <p:childTnLst>
                            <p:par>
                              <p:cTn id="14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2" presetID="2" presetClass="entr" presetSubtype="4" repeatCount="8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4" dur="5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5" dur="5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6" presetID="2" presetClass="entr" presetSubtype="4" repeatCount="8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8" dur="5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9" dur="5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0" presetID="2" presetClass="entr" presetSubtype="4" repeatCount="8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2" dur="5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3" dur="5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4" presetID="2" presetClass="entr" presetSubtype="4" repeatCount="8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6" dur="5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7" dur="5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8" presetID="2" presetClass="entr" presetSubtype="4" repeatCount="8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0" dur="5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1" dur="5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2" presetID="2" presetClass="entr" presetSubtype="4" repeatCount="8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4" dur="5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5" dur="5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"/>
                      </p:tgtEl>
                    </p:cond>
                  </p:nextCondLst>
                </p:seq>
                <p:seq concurrent="1" nextAc="seek">
                  <p:cTn id="1466" restart="whenNotActive" fill="hold" evtFilter="cancelBubble" nodeType="interactiveSeq">
                    <p:stCondLst>
                      <p:cond evt="onClick" delay="0">
                        <p:tgtEl>
                          <p:spTgt spid="1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467" fill="hold">
                          <p:stCondLst>
                            <p:cond delay="0"/>
                          </p:stCondLst>
                          <p:childTnLst>
                            <p:par>
                              <p:cTn id="14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69" presetID="2" presetClass="entr" presetSubtype="4" repeatCount="67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1" dur="5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2" dur="5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3" presetID="2" presetClass="entr" presetSubtype="4" repeatCount="67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5" dur="5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6" dur="5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7" presetID="2" presetClass="entr" presetSubtype="4" repeatCount="67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9" dur="5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0" dur="5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1" presetID="2" presetClass="entr" presetSubtype="4" repeatCount="67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3" dur="5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4" dur="5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5" presetID="2" presetClass="entr" presetSubtype="4" repeatCount="67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7" dur="5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8" dur="5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9" presetID="2" presetClass="entr" presetSubtype="4" repeatCount="67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1" dur="5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2" dur="5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"/>
                      </p:tgtEl>
                    </p:cond>
                  </p:nextCondLst>
                </p:seq>
                <p:seq concurrent="1" nextAc="seek">
                  <p:cTn id="1493" restart="whenNotActive" fill="hold" evtFilter="cancelBubble" nodeType="interactiveSeq">
                    <p:stCondLst>
                      <p:cond evt="onClick" delay="0">
                        <p:tgtEl>
                          <p:spTgt spid="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494" fill="hold">
                          <p:stCondLst>
                            <p:cond delay="0"/>
                          </p:stCondLst>
                          <p:childTnLst>
                            <p:par>
                              <p:cTn id="14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6" presetID="8" presetClass="emph" presetSubtype="0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 p14:bounceEnd="80000">
                                          <p:cBhvr>
                                            <p:cTn id="1497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98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0" dur="1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1" dur="1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2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4" dur="1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5" dur="1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6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8" dur="1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9" dur="1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0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2" dur="1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3" dur="1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4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6" dur="1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7" dur="1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8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0" dur="1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1" dur="1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2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4" dur="1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5" dur="1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6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8" dur="1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9" dur="1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0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2" dur="1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3" dur="1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4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6" dur="1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7" dur="1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8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0" dur="1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1" dur="1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2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4" dur="1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5" dur="1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6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8" dur="1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9" dur="1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0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2" dur="1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3" dur="1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4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6" dur="1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7" dur="1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8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0" dur="1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1" dur="1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2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4" dur="1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5" dur="1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6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8" dur="1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9" dur="1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0" fill="hold">
                          <p:stCondLst>
                            <p:cond delay="indefinite"/>
                          </p:stCondLst>
                          <p:childTnLst>
                            <p:par>
                              <p:cTn id="1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2" presetID="8" presetClass="emph" presetSubtype="0" fill="hold" grpId="1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 p14:bounceEnd="80000">
                                          <p:cBhvr>
                                            <p:cTn id="1573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4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6" dur="1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7" dur="1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8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0" dur="1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1" dur="1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2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4" dur="1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5" dur="1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6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8" dur="1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9" dur="1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0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2" dur="1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3" dur="1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4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6" dur="1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7" dur="1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8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0" dur="1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1" dur="1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2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4" dur="1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5" dur="1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6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8" dur="1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9" dur="1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0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2" dur="1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3" dur="1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4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6" dur="1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7" dur="1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8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0" dur="1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1" dur="1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2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4" dur="1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5" dur="1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6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8" dur="1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9" dur="1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0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2" dur="1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3" dur="1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4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6" dur="1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7" dur="1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8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0" dur="1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1" dur="1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2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4" dur="1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5" dur="1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"/>
                      </p:tgtEl>
                    </p:cond>
                  </p:nextCondLst>
                </p:seq>
                <p:seq concurrent="1" nextAc="seek">
                  <p:cTn id="1646" restart="whenNotActive" fill="hold" evtFilter="cancelBubble" nodeType="interactiveSeq">
                    <p:stCondLst>
                      <p:cond evt="onClick" delay="0">
                        <p:tgtEl>
                          <p:spTgt spid="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647" fill="hold">
                          <p:stCondLst>
                            <p:cond delay="0"/>
                          </p:stCondLst>
                          <p:childTnLst>
                            <p:par>
                              <p:cTn id="16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9" presetID="8" presetClass="emph" presetSubtype="0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80000">
                                          <p:cBhvr>
                                            <p:cTn id="1650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1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3" dur="1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4" dur="1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5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7" dur="1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8" dur="1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9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1" dur="1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2" dur="1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3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5" dur="1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6" dur="1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7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9" dur="1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0" dur="1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1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3" dur="1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4" dur="1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5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7" dur="1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8" dur="1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9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1" dur="1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2" dur="1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3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5" dur="1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6" dur="1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7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9" dur="1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0" dur="1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1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3" dur="1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4" dur="1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5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7" dur="1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8" dur="1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9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1" dur="1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2" dur="1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3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5" dur="1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6" dur="1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7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9" dur="1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0" dur="1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1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3" dur="1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4" dur="1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5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7" dur="1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8" dur="1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9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1" dur="1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2" dur="1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3" fill="hold">
                          <p:stCondLst>
                            <p:cond delay="indefinite"/>
                          </p:stCondLst>
                          <p:childTnLst>
                            <p:par>
                              <p:cTn id="17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5" presetID="8" presetClass="emph" presetSubtype="0" fill="hold" grpId="1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80000">
                                          <p:cBhvr>
                                            <p:cTn id="1726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27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9" dur="1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0" dur="1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3" dur="1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4" dur="1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5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7" dur="1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8" dur="1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9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1" dur="1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2" dur="1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3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5" dur="1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6" dur="1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7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9" dur="1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0" dur="1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3" dur="1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4" dur="1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5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7" dur="1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8" dur="1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9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1" dur="1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2" dur="1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3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5" dur="1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6" dur="1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7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9" dur="1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0" dur="1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3" dur="1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4" dur="1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5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7" dur="1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8" dur="1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9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1" dur="1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2" dur="1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3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5" dur="1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6" dur="1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7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9" dur="1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0" dur="1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3" dur="1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4" dur="1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5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7" dur="1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8" dur="1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6"/>
                      </p:tgtEl>
                    </p:cond>
                  </p:nextCondLst>
                </p:seq>
                <p:seq concurrent="1" nextAc="seek">
                  <p:cTn id="1799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800" fill="hold">
                          <p:stCondLst>
                            <p:cond delay="0"/>
                          </p:stCondLst>
                          <p:childTnLst>
                            <p:par>
                              <p:cTn id="18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15" presetID="1" presetClass="entr" presetSubtype="0" fill="hold" grpId="2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7" presetID="1" presetClass="exit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1819" restart="whenNotActive" fill="hold" evtFilter="cancelBubble" nodeType="interactiveSeq">
                    <p:stCondLst>
                      <p:cond evt="onClick" delay="0">
                        <p:tgtEl>
                          <p:spTgt spid="3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820" fill="hold">
                          <p:stCondLst>
                            <p:cond delay="0"/>
                          </p:stCondLst>
                          <p:childTnLst>
                            <p:par>
                              <p:cTn id="18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2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2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2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5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5"/>
                      </p:tgtEl>
                    </p:cond>
                  </p:nextCondLst>
                </p:seq>
                <p:seq concurrent="1" nextAc="seek">
                  <p:cTn id="1839" restart="whenNotActive" fill="hold" evtFilter="cancelBubble" nodeType="interactiveSeq">
                    <p:stCondLst>
                      <p:cond evt="onClick" delay="0">
                        <p:tgtEl>
                          <p:spTgt spid="3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840" fill="hold">
                          <p:stCondLst>
                            <p:cond delay="0"/>
                          </p:stCondLst>
                          <p:childTnLst>
                            <p:par>
                              <p:cTn id="18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4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5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6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48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0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2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4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3"/>
                      </p:tgtEl>
                    </p:cond>
                  </p:nextCondLst>
                </p:seq>
                <p:seq concurrent="1" nextAc="seek">
                  <p:cTn id="1858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859" fill="hold">
                          <p:stCondLst>
                            <p:cond delay="0"/>
                          </p:stCondLst>
                          <p:childTnLst>
                            <p:par>
                              <p:cTn id="18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3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4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6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1869" restart="whenNotActive" fill="hold" evtFilter="cancelBubble" nodeType="interactiveSeq">
                    <p:stCondLst>
                      <p:cond evt="onClick" delay="0">
                        <p:tgtEl>
                          <p:spTgt spid="9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870" fill="hold">
                          <p:stCondLst>
                            <p:cond delay="0"/>
                          </p:stCondLst>
                          <p:childTnLst>
                            <p:par>
                              <p:cTn id="18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85" presetID="1" presetClass="entr" presetSubtype="0" fill="hold" grpId="3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8"/>
                      </p:tgtEl>
                    </p:cond>
                  </p:nextCondLst>
                </p:seq>
                <p:seq concurrent="1" nextAc="seek">
                  <p:cTn id="1889" restart="whenNotActive" fill="hold" evtFilter="cancelBubble" nodeType="interactiveSeq">
                    <p:stCondLst>
                      <p:cond evt="onClick" delay="0">
                        <p:tgtEl>
                          <p:spTgt spid="9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890" fill="hold">
                          <p:stCondLst>
                            <p:cond delay="0"/>
                          </p:stCondLst>
                          <p:childTnLst>
                            <p:par>
                              <p:cTn id="18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5" presetID="1" presetClass="entr" presetSubtype="0" fill="hold" grpId="1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9"/>
                      </p:tgtEl>
                    </p:cond>
                  </p:nextCondLst>
                </p:seq>
                <p:seq concurrent="1" nextAc="seek">
                  <p:cTn id="1909" restart="whenNotActive" fill="hold" evtFilter="cancelBubble" nodeType="interactiveSeq">
                    <p:stCondLst>
                      <p:cond evt="onClick" delay="0">
                        <p:tgtEl>
                          <p:spTgt spid="9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10" fill="hold">
                          <p:stCondLst>
                            <p:cond delay="0"/>
                          </p:stCondLst>
                          <p:childTnLst>
                            <p:par>
                              <p:cTn id="19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4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5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6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8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0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2" presetID="1" presetClass="entr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4" presetID="1" presetClass="entr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6" presetID="1" presetClass="entr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7"/>
                      </p:tgtEl>
                    </p:cond>
                  </p:nextCondLst>
                </p:seq>
                <p:seq concurrent="1" nextAc="seek">
                  <p:cTn id="1928" restart="whenNotActive" fill="hold" evtFilter="cancelBubble" nodeType="interactiveSeq">
                    <p:stCondLst>
                      <p:cond evt="onClick" delay="0">
                        <p:tgtEl>
                          <p:spTgt spid="9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29" fill="hold">
                          <p:stCondLst>
                            <p:cond delay="0"/>
                          </p:stCondLst>
                          <p:childTnLst>
                            <p:par>
                              <p:cTn id="19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3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3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4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6"/>
                      </p:tgtEl>
                    </p:cond>
                  </p:nextCondLst>
                </p:seq>
                <p:seq concurrent="1" nextAc="seek">
                  <p:cTn id="1939" restart="whenNotActive" fill="hold" evtFilter="cancelBubble" nodeType="interactiveSeq">
                    <p:stCondLst>
                      <p:cond evt="onClick" delay="0">
                        <p:tgtEl>
                          <p:spTgt spid="10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40" fill="hold">
                          <p:stCondLst>
                            <p:cond delay="0"/>
                          </p:stCondLst>
                          <p:childTnLst>
                            <p:par>
                              <p:cTn id="19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5" presetID="1" presetClass="entr" presetSubtype="0" fill="hold" grpId="3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2"/>
                      </p:tgtEl>
                    </p:cond>
                  </p:nextCondLst>
                </p:seq>
                <p:seq concurrent="1" nextAc="seek">
                  <p:cTn id="1959" restart="whenNotActive" fill="hold" evtFilter="cancelBubble" nodeType="interactiveSeq">
                    <p:stCondLst>
                      <p:cond evt="onClick" delay="0">
                        <p:tgtEl>
                          <p:spTgt spid="10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60" fill="hold">
                          <p:stCondLst>
                            <p:cond delay="0"/>
                          </p:stCondLst>
                          <p:childTnLst>
                            <p:par>
                              <p:cTn id="19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5" presetID="1" presetClass="entr" presetSubtype="0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3"/>
                      </p:tgtEl>
                    </p:cond>
                  </p:nextCondLst>
                </p:seq>
                <p:seq concurrent="1" nextAc="seek">
                  <p:cTn id="1979" restart="whenNotActive" fill="hold" evtFilter="cancelBubble" nodeType="interactiveSeq">
                    <p:stCondLst>
                      <p:cond evt="onClick" delay="0">
                        <p:tgtEl>
                          <p:spTgt spid="10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80" fill="hold">
                          <p:stCondLst>
                            <p:cond delay="0"/>
                          </p:stCondLst>
                          <p:childTnLst>
                            <p:par>
                              <p:cTn id="19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8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4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5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6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8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0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2" presetID="1" presetClass="entr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4" presetID="1" presetClass="entr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6" presetID="1" presetClass="entr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1"/>
                      </p:tgtEl>
                    </p:cond>
                  </p:nextCondLst>
                </p:seq>
                <p:seq concurrent="1" nextAc="seek">
                  <p:cTn id="1998" restart="whenNotActive" fill="hold" evtFilter="cancelBubble" nodeType="interactiveSeq">
                    <p:stCondLst>
                      <p:cond evt="onClick" delay="0">
                        <p:tgtEl>
                          <p:spTgt spid="10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99" fill="hold">
                          <p:stCondLst>
                            <p:cond delay="0"/>
                          </p:stCondLst>
                          <p:childTnLst>
                            <p:par>
                              <p:cTn id="20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3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4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0"/>
                      </p:tgtEl>
                    </p:cond>
                  </p:nextCondLst>
                </p:seq>
                <p:seq concurrent="1" nextAc="seek">
                  <p:cTn id="2009" restart="whenNotActive" fill="hold" evtFilter="cancelBubble" nodeType="interactiveSeq">
                    <p:stCondLst>
                      <p:cond evt="onClick" delay="0">
                        <p:tgtEl>
                          <p:spTgt spid="10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10" fill="hold">
                          <p:stCondLst>
                            <p:cond delay="0"/>
                          </p:stCondLst>
                          <p:childTnLst>
                            <p:par>
                              <p:cTn id="20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25" presetID="1" presetClass="entr" presetSubtype="0" fill="hold" grpId="3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6"/>
                      </p:tgtEl>
                    </p:cond>
                  </p:nextCondLst>
                </p:seq>
                <p:seq concurrent="1" nextAc="seek">
                  <p:cTn id="2029" restart="whenNotActive" fill="hold" evtFilter="cancelBubble" nodeType="interactiveSeq">
                    <p:stCondLst>
                      <p:cond evt="onClick" delay="0">
                        <p:tgtEl>
                          <p:spTgt spid="10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30" fill="hold">
                          <p:stCondLst>
                            <p:cond delay="0"/>
                          </p:stCondLst>
                          <p:childTnLst>
                            <p:par>
                              <p:cTn id="20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4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4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45" presetID="1" presetClass="entr" presetSubtype="0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4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7"/>
                      </p:tgtEl>
                    </p:cond>
                  </p:nextCondLst>
                </p:seq>
                <p:seq concurrent="1" nextAc="seek">
                  <p:cTn id="2049" restart="whenNotActive" fill="hold" evtFilter="cancelBubble" nodeType="interactiveSeq">
                    <p:stCondLst>
                      <p:cond evt="onClick" delay="0">
                        <p:tgtEl>
                          <p:spTgt spid="10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50" fill="hold">
                          <p:stCondLst>
                            <p:cond delay="0"/>
                          </p:stCondLst>
                          <p:childTnLst>
                            <p:par>
                              <p:cTn id="20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4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55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6" presetID="1" presetClass="exit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8" presetID="1" presetClass="exit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0" presetID="1" presetClass="exit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2" presetID="1" presetClass="entr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4" presetID="1" presetClass="entr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6" presetID="1" presetClass="entr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5"/>
                      </p:tgtEl>
                    </p:cond>
                  </p:nextCondLst>
                </p:seq>
                <p:seq concurrent="1" nextAc="seek">
                  <p:cTn id="2068" restart="whenNotActive" fill="hold" evtFilter="cancelBubble" nodeType="interactiveSeq">
                    <p:stCondLst>
                      <p:cond evt="onClick" delay="0">
                        <p:tgtEl>
                          <p:spTgt spid="10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69" fill="hold">
                          <p:stCondLst>
                            <p:cond delay="0"/>
                          </p:stCondLst>
                          <p:childTnLst>
                            <p:par>
                              <p:cTn id="20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3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4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4"/>
                      </p:tgtEl>
                    </p:cond>
                  </p:nextCondLst>
                </p:seq>
                <p:seq concurrent="1" nextAc="seek">
                  <p:cTn id="2079" restart="whenNotActive" fill="hold" evtFilter="cancelBubble" nodeType="interactiveSeq">
                    <p:stCondLst>
                      <p:cond evt="onClick" delay="0">
                        <p:tgtEl>
                          <p:spTgt spid="1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80" fill="hold">
                          <p:stCondLst>
                            <p:cond delay="0"/>
                          </p:stCondLst>
                          <p:childTnLst>
                            <p:par>
                              <p:cTn id="20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5" presetID="1" presetClass="entr" presetSubtype="0" fill="hold" grpId="2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0"/>
                      </p:tgtEl>
                    </p:cond>
                  </p:nextCondLst>
                </p:seq>
                <p:seq concurrent="1" nextAc="seek">
                  <p:cTn id="2099" restart="whenNotActive" fill="hold" evtFilter="cancelBubble" nodeType="interactiveSeq">
                    <p:stCondLst>
                      <p:cond evt="onClick" delay="0">
                        <p:tgtEl>
                          <p:spTgt spid="1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00" fill="hold">
                          <p:stCondLst>
                            <p:cond delay="0"/>
                          </p:stCondLst>
                          <p:childTnLst>
                            <p:par>
                              <p:cTn id="2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5" presetID="1" presetClass="entr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1"/>
                      </p:tgtEl>
                    </p:cond>
                  </p:nextCondLst>
                </p:seq>
                <p:seq concurrent="1" nextAc="seek">
                  <p:cTn id="2119" restart="whenNotActive" fill="hold" evtFilter="cancelBubble" nodeType="interactiveSeq">
                    <p:stCondLst>
                      <p:cond evt="onClick" delay="0">
                        <p:tgtEl>
                          <p:spTgt spid="10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20" fill="hold">
                          <p:stCondLst>
                            <p:cond delay="0"/>
                          </p:stCondLst>
                          <p:childTnLst>
                            <p:par>
                              <p:cTn id="2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2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24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5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6" presetID="1" presetClass="exit" presetSubtype="0" fill="hold" grpId="1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28" presetID="1" presetClass="exit" presetSubtype="0" fill="hold" grpId="1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0" presetID="1" presetClass="exit" presetSubtype="0" fill="hold" grpId="1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2" presetID="1" presetClass="entr" presetSubtype="0" fill="hold" grpId="1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4" presetID="1" presetClass="entr" presetSubtype="0" fill="hold" grpId="1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6" presetID="1" presetClass="entr" presetSubtype="0" fill="hold" grpId="1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9"/>
                      </p:tgtEl>
                    </p:cond>
                  </p:nextCondLst>
                </p:seq>
                <p:seq concurrent="1" nextAc="seek">
                  <p:cTn id="2138" restart="whenNotActive" fill="hold" evtFilter="cancelBubble" nodeType="interactiveSeq">
                    <p:stCondLst>
                      <p:cond evt="onClick" delay="0">
                        <p:tgtEl>
                          <p:spTgt spid="10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39" fill="hold">
                          <p:stCondLst>
                            <p:cond delay="0"/>
                          </p:stCondLst>
                          <p:childTnLst>
                            <p:par>
                              <p:cTn id="2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3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44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8"/>
                      </p:tgtEl>
                    </p:cond>
                  </p:nextCondLst>
                </p:seq>
                <p:seq concurrent="1" nextAc="seek">
                  <p:cTn id="2149" restart="whenNotActive" fill="hold" evtFilter="cancelBubble" nodeType="interactiveSeq">
                    <p:stCondLst>
                      <p:cond evt="onClick" delay="0">
                        <p:tgtEl>
                          <p:spTgt spid="11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50" fill="hold">
                          <p:stCondLst>
                            <p:cond delay="0"/>
                          </p:stCondLst>
                          <p:childTnLst>
                            <p:par>
                              <p:cTn id="21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5" presetID="1" presetClass="entr" presetSubtype="0" fill="hold" grpId="3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4"/>
                      </p:tgtEl>
                    </p:cond>
                  </p:nextCondLst>
                </p:seq>
                <p:seq concurrent="1" nextAc="seek">
                  <p:cTn id="2169" restart="whenNotActive" fill="hold" evtFilter="cancelBubble" nodeType="interactiveSeq">
                    <p:stCondLst>
                      <p:cond evt="onClick" delay="0">
                        <p:tgtEl>
                          <p:spTgt spid="11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70" fill="hold">
                          <p:stCondLst>
                            <p:cond delay="0"/>
                          </p:stCondLst>
                          <p:childTnLst>
                            <p:par>
                              <p:cTn id="2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7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85" presetID="1" presetClass="entr" presetSubtype="0" fill="hold" grpId="1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5"/>
                      </p:tgtEl>
                    </p:cond>
                  </p:nextCondLst>
                </p:seq>
                <p:seq concurrent="1" nextAc="seek">
                  <p:cTn id="2189" restart="whenNotActive" fill="hold" evtFilter="cancelBubble" nodeType="interactiveSeq">
                    <p:stCondLst>
                      <p:cond evt="onClick" delay="0">
                        <p:tgtEl>
                          <p:spTgt spid="11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90" fill="hold">
                          <p:stCondLst>
                            <p:cond delay="0"/>
                          </p:stCondLst>
                          <p:childTnLst>
                            <p:par>
                              <p:cTn id="2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4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5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6" presetID="1" presetClass="exit" presetSubtype="0" fill="hold" grpId="1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8" presetID="1" presetClass="exit" presetSubtype="0" fill="hold" grpId="1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0" presetID="1" presetClass="exit" presetSubtype="0" fill="hold" grpId="1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2" presetID="1" presetClass="entr" presetSubtype="0" fill="hold" grpId="1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4" presetID="1" presetClass="entr" presetSubtype="0" fill="hold" grpId="1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6" presetID="1" presetClass="entr" presetSubtype="0" fill="hold" grpId="1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3"/>
                      </p:tgtEl>
                    </p:cond>
                  </p:nextCondLst>
                </p:seq>
                <p:seq concurrent="1" nextAc="seek">
                  <p:cTn id="2208" restart="whenNotActive" fill="hold" evtFilter="cancelBubble" nodeType="interactiveSeq">
                    <p:stCondLst>
                      <p:cond evt="onClick" delay="0">
                        <p:tgtEl>
                          <p:spTgt spid="1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09" fill="hold">
                          <p:stCondLst>
                            <p:cond delay="0"/>
                          </p:stCondLst>
                          <p:childTnLst>
                            <p:par>
                              <p:cTn id="2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3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4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2"/>
                      </p:tgtEl>
                    </p:cond>
                  </p:nextCondLst>
                </p:seq>
                <p:seq concurrent="1" nextAc="seek">
                  <p:cTn id="2219" restart="whenNotActive" fill="hold" evtFilter="cancelBubble" nodeType="interactiveSeq">
                    <p:stCondLst>
                      <p:cond evt="onClick" delay="0">
                        <p:tgtEl>
                          <p:spTgt spid="11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20" fill="hold">
                          <p:stCondLst>
                            <p:cond delay="0"/>
                          </p:stCondLst>
                          <p:childTnLst>
                            <p:par>
                              <p:cTn id="2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5" presetID="1" presetClass="entr" presetSubtype="0" fill="hold" grpId="3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8"/>
                      </p:tgtEl>
                    </p:cond>
                  </p:nextCondLst>
                </p:seq>
                <p:seq concurrent="1" nextAc="seek">
                  <p:cTn id="2239" restart="whenNotActive" fill="hold" evtFilter="cancelBubble" nodeType="interactiveSeq">
                    <p:stCondLst>
                      <p:cond evt="onClick" delay="0">
                        <p:tgtEl>
                          <p:spTgt spid="11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40" fill="hold">
                          <p:stCondLst>
                            <p:cond delay="0"/>
                          </p:stCondLst>
                          <p:childTnLst>
                            <p:par>
                              <p:cTn id="22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5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9"/>
                      </p:tgtEl>
                    </p:cond>
                  </p:nextCondLst>
                </p:seq>
                <p:seq concurrent="1" nextAc="seek">
                  <p:cTn id="2259" restart="whenNotActive" fill="hold" evtFilter="cancelBubble" nodeType="interactiveSeq">
                    <p:stCondLst>
                      <p:cond evt="onClick" delay="0">
                        <p:tgtEl>
                          <p:spTgt spid="11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60" fill="hold">
                          <p:stCondLst>
                            <p:cond delay="0"/>
                          </p:stCondLst>
                          <p:childTnLst>
                            <p:par>
                              <p:cTn id="22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64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65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6" presetID="1" presetClass="exit" presetSubtype="0" fill="hold" grpId="1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8" presetID="1" presetClass="exit" presetSubtype="0" fill="hold" grpId="1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0" presetID="1" presetClass="exit" presetSubtype="0" fill="hold" grpId="1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2" presetID="1" presetClass="entr" presetSubtype="0" fill="hold" grpId="1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4" presetID="1" presetClass="entr" presetSubtype="0" fill="hold" grpId="1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6" presetID="1" presetClass="entr" presetSubtype="0" fill="hold" grpId="1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7"/>
                      </p:tgtEl>
                    </p:cond>
                  </p:nextCondLst>
                </p:seq>
                <p:seq concurrent="1" nextAc="seek">
                  <p:cTn id="2278" restart="whenNotActive" fill="hold" evtFilter="cancelBubble" nodeType="interactiveSeq">
                    <p:stCondLst>
                      <p:cond evt="onClick" delay="0">
                        <p:tgtEl>
                          <p:spTgt spid="11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79" fill="hold">
                          <p:stCondLst>
                            <p:cond delay="0"/>
                          </p:stCondLst>
                          <p:childTnLst>
                            <p:par>
                              <p:cTn id="22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3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4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6"/>
                      </p:tgtEl>
                    </p:cond>
                  </p:nextCondLst>
                </p:seq>
                <p:seq concurrent="1" nextAc="seek">
                  <p:cTn id="2289" restart="whenNotActive" fill="hold" evtFilter="cancelBubble" nodeType="interactiveSeq">
                    <p:stCondLst>
                      <p:cond evt="onClick" delay="0">
                        <p:tgtEl>
                          <p:spTgt spid="12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90" fill="hold">
                          <p:stCondLst>
                            <p:cond delay="0"/>
                          </p:stCondLst>
                          <p:childTnLst>
                            <p:par>
                              <p:cTn id="2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0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0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5" presetID="1" presetClass="entr" presetSubtype="0" fill="hold" grpId="3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0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2"/>
                      </p:tgtEl>
                    </p:cond>
                  </p:nextCondLst>
                </p:seq>
                <p:seq concurrent="1" nextAc="seek">
                  <p:cTn id="2309" restart="whenNotActive" fill="hold" evtFilter="cancelBubble" nodeType="interactiveSeq">
                    <p:stCondLst>
                      <p:cond evt="onClick" delay="0">
                        <p:tgtEl>
                          <p:spTgt spid="12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310" fill="hold">
                          <p:stCondLst>
                            <p:cond delay="0"/>
                          </p:stCondLst>
                          <p:childTnLst>
                            <p:par>
                              <p:cTn id="23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5" presetID="1" presetClass="entr" presetSubtype="0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3"/>
                      </p:tgtEl>
                    </p:cond>
                  </p:nextCondLst>
                </p:seq>
                <p:seq concurrent="1" nextAc="seek">
                  <p:cTn id="2329" restart="whenNotActive" fill="hold" evtFilter="cancelBubble" nodeType="interactiveSeq">
                    <p:stCondLst>
                      <p:cond evt="onClick" delay="0">
                        <p:tgtEl>
                          <p:spTgt spid="12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330" fill="hold">
                          <p:stCondLst>
                            <p:cond delay="0"/>
                          </p:stCondLst>
                          <p:childTnLst>
                            <p:par>
                              <p:cTn id="2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3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4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35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6" presetID="1" presetClass="exit" presetSubtype="0" fill="hold" grpId="1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8" presetID="1" presetClass="exit" presetSubtype="0" fill="hold" grpId="1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0" presetID="1" presetClass="exit" presetSubtype="0" fill="hold" grpId="1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2" presetID="1" presetClass="entr" presetSubtype="0" fill="hold" grpId="1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4" presetID="1" presetClass="entr" presetSubtype="0" fill="hold" grpId="1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6" presetID="1" presetClass="entr" presetSubtype="0" fill="hold" grpId="1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1"/>
                      </p:tgtEl>
                    </p:cond>
                  </p:nextCondLst>
                </p:seq>
                <p:seq concurrent="1" nextAc="seek">
                  <p:cTn id="2348" restart="whenNotActive" fill="hold" evtFilter="cancelBubble" nodeType="interactiveSeq">
                    <p:stCondLst>
                      <p:cond evt="onClick" delay="0">
                        <p:tgtEl>
                          <p:spTgt spid="12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349" fill="hold">
                          <p:stCondLst>
                            <p:cond delay="0"/>
                          </p:stCondLst>
                          <p:childTnLst>
                            <p:par>
                              <p:cTn id="2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3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4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0"/>
                      </p:tgtEl>
                    </p:cond>
                  </p:nextCondLst>
                </p:seq>
                <p:seq concurrent="1" nextAc="seek">
                  <p:cTn id="2359" restart="whenNotActive" fill="hold" evtFilter="cancelBubble" nodeType="interactiveSeq">
                    <p:stCondLst>
                      <p:cond evt="onClick" delay="0">
                        <p:tgtEl>
                          <p:spTgt spid="12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360" fill="hold">
                          <p:stCondLst>
                            <p:cond delay="0"/>
                          </p:stCondLst>
                          <p:childTnLst>
                            <p:par>
                              <p:cTn id="23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75" presetID="1" presetClass="entr" presetSubtype="0" fill="hold" grpId="2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6"/>
                      </p:tgtEl>
                    </p:cond>
                  </p:nextCondLst>
                </p:seq>
                <p:seq concurrent="1" nextAc="seek">
                  <p:cTn id="2379" restart="whenNotActive" fill="hold" evtFilter="cancelBubble" nodeType="interactiveSeq">
                    <p:stCondLst>
                      <p:cond evt="onClick" delay="0">
                        <p:tgtEl>
                          <p:spTgt spid="12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380" fill="hold">
                          <p:stCondLst>
                            <p:cond delay="0"/>
                          </p:stCondLst>
                          <p:childTnLst>
                            <p:par>
                              <p:cTn id="2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8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5" presetID="1" presetClass="entr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7"/>
                      </p:tgtEl>
                    </p:cond>
                  </p:nextCondLst>
                </p:seq>
                <p:seq concurrent="1" nextAc="seek">
                  <p:cTn id="2399" restart="whenNotActive" fill="hold" evtFilter="cancelBubble" nodeType="interactiveSeq">
                    <p:stCondLst>
                      <p:cond evt="onClick" delay="0">
                        <p:tgtEl>
                          <p:spTgt spid="12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00" fill="hold">
                          <p:stCondLst>
                            <p:cond delay="0"/>
                          </p:stCondLst>
                          <p:childTnLst>
                            <p:par>
                              <p:cTn id="2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0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4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5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06" presetID="1" presetClass="exit" presetSubtype="0" fill="hold" grpId="1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8" presetID="1" presetClass="exit" presetSubtype="0" fill="hold" grpId="1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0" presetID="1" presetClass="exit" presetSubtype="0" fill="hold" grpId="1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2" presetID="1" presetClass="entr" presetSubtype="0" fill="hold" grpId="1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4" presetID="1" presetClass="entr" presetSubtype="0" fill="hold" grpId="1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6" presetID="1" presetClass="entr" presetSubtype="0" fill="hold" grpId="1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5"/>
                      </p:tgtEl>
                    </p:cond>
                  </p:nextCondLst>
                </p:seq>
                <p:seq concurrent="1" nextAc="seek">
                  <p:cTn id="2418" restart="whenNotActive" fill="hold" evtFilter="cancelBubble" nodeType="interactiveSeq">
                    <p:stCondLst>
                      <p:cond evt="onClick" delay="0">
                        <p:tgtEl>
                          <p:spTgt spid="12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19" fill="hold">
                          <p:stCondLst>
                            <p:cond delay="0"/>
                          </p:stCondLst>
                          <p:childTnLst>
                            <p:par>
                              <p:cTn id="24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2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23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4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4"/>
                      </p:tgtEl>
                    </p:cond>
                  </p:nextCondLst>
                </p:seq>
                <p:seq concurrent="1" nextAc="seek">
                  <p:cTn id="2429" restart="whenNotActive" fill="hold" evtFilter="cancelBubble" nodeType="interactiveSeq">
                    <p:stCondLst>
                      <p:cond evt="onClick" delay="0">
                        <p:tgtEl>
                          <p:spTgt spid="13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30" fill="hold">
                          <p:stCondLst>
                            <p:cond delay="0"/>
                          </p:stCondLst>
                          <p:childTnLst>
                            <p:par>
                              <p:cTn id="24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5" presetID="1" presetClass="entr" presetSubtype="0" fill="hold" grpId="2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0"/>
                      </p:tgtEl>
                    </p:cond>
                  </p:nextCondLst>
                </p:seq>
                <p:seq concurrent="1" nextAc="seek">
                  <p:cTn id="2449" restart="whenNotActive" fill="hold" evtFilter="cancelBubble" nodeType="interactiveSeq">
                    <p:stCondLst>
                      <p:cond evt="onClick" delay="0">
                        <p:tgtEl>
                          <p:spTgt spid="13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50" fill="hold">
                          <p:stCondLst>
                            <p:cond delay="0"/>
                          </p:stCondLst>
                          <p:childTnLst>
                            <p:par>
                              <p:cTn id="24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5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6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6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5" presetID="1" presetClass="entr" presetSubtype="0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6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1"/>
                      </p:tgtEl>
                    </p:cond>
                  </p:nextCondLst>
                </p:seq>
                <p:seq concurrent="1" nextAc="seek">
                  <p:cTn id="2469" restart="whenNotActive" fill="hold" evtFilter="cancelBubble" nodeType="interactiveSeq">
                    <p:stCondLst>
                      <p:cond evt="onClick" delay="0">
                        <p:tgtEl>
                          <p:spTgt spid="12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70" fill="hold">
                          <p:stCondLst>
                            <p:cond delay="0"/>
                          </p:stCondLst>
                          <p:childTnLst>
                            <p:par>
                              <p:cTn id="24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7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4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75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6" presetID="1" presetClass="exit" presetSubtype="0" fill="hold" grpId="2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8" presetID="1" presetClass="exit" presetSubtype="0" fill="hold" grpId="2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0" presetID="1" presetClass="exit" presetSubtype="0" fill="hold" grpId="2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2" presetID="1" presetClass="entr" presetSubtype="0" fill="hold" grpId="2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4" presetID="1" presetClass="entr" presetSubtype="0" fill="hold" grpId="2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6" presetID="1" presetClass="entr" presetSubtype="0" fill="hold" grpId="2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9"/>
                      </p:tgtEl>
                    </p:cond>
                  </p:nextCondLst>
                </p:seq>
                <p:seq concurrent="1" nextAc="seek">
                  <p:cTn id="2488" restart="whenNotActive" fill="hold" evtFilter="cancelBubble" nodeType="interactiveSeq">
                    <p:stCondLst>
                      <p:cond evt="onClick" delay="0">
                        <p:tgtEl>
                          <p:spTgt spid="12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89" fill="hold">
                          <p:stCondLst>
                            <p:cond delay="0"/>
                          </p:stCondLst>
                          <p:childTnLst>
                            <p:par>
                              <p:cTn id="2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9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93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94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8"/>
                      </p:tgtEl>
                    </p:cond>
                  </p:nextCondLst>
                </p:seq>
                <p:seq concurrent="1" nextAc="seek">
                  <p:cTn id="2499" restart="whenNotActive" fill="hold" evtFilter="cancelBubble" nodeType="interactiveSeq">
                    <p:stCondLst>
                      <p:cond evt="onClick" delay="0">
                        <p:tgtEl>
                          <p:spTgt spid="1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00" fill="hold">
                          <p:stCondLst>
                            <p:cond delay="0"/>
                          </p:stCondLst>
                          <p:childTnLst>
                            <p:par>
                              <p:cTn id="2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15" presetID="1" presetClass="entr" presetSubtype="0" fill="hold" grpId="1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4"/>
                      </p:tgtEl>
                    </p:cond>
                  </p:nextCondLst>
                </p:seq>
                <p:seq concurrent="1" nextAc="seek">
                  <p:cTn id="2519" restart="whenNotActive" fill="hold" evtFilter="cancelBubble" nodeType="interactiveSeq">
                    <p:stCondLst>
                      <p:cond evt="onClick" delay="0">
                        <p:tgtEl>
                          <p:spTgt spid="13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20" fill="hold">
                          <p:stCondLst>
                            <p:cond delay="0"/>
                          </p:stCondLst>
                          <p:childTnLst>
                            <p:par>
                              <p:cTn id="25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2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5" presetID="1" presetClass="entr" presetSubtype="0" fill="hold" grpId="2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5"/>
                      </p:tgtEl>
                    </p:cond>
                  </p:nextCondLst>
                </p:seq>
                <p:seq concurrent="1" nextAc="seek">
                  <p:cTn id="2539" restart="whenNotActive" fill="hold" evtFilter="cancelBubble" nodeType="interactiveSeq">
                    <p:stCondLst>
                      <p:cond evt="onClick" delay="0">
                        <p:tgtEl>
                          <p:spTgt spid="13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40" fill="hold">
                          <p:stCondLst>
                            <p:cond delay="0"/>
                          </p:stCondLst>
                          <p:childTnLst>
                            <p:par>
                              <p:cTn id="25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44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45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46" presetID="1" presetClass="exit" presetSubtype="0" fill="hold" grpId="2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8" presetID="1" presetClass="exit" presetSubtype="0" fill="hold" grpId="2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0" presetID="1" presetClass="exit" presetSubtype="0" fill="hold" grpId="2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2" presetID="1" presetClass="entr" presetSubtype="0" fill="hold" grpId="2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4" presetID="1" presetClass="entr" presetSubtype="0" fill="hold" grpId="2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6" presetID="1" presetClass="entr" presetSubtype="0" fill="hold" grpId="2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3"/>
                      </p:tgtEl>
                    </p:cond>
                  </p:nextCondLst>
                </p:seq>
                <p:seq concurrent="1" nextAc="seek">
                  <p:cTn id="2558" restart="whenNotActive" fill="hold" evtFilter="cancelBubble" nodeType="interactiveSeq">
                    <p:stCondLst>
                      <p:cond evt="onClick" delay="0">
                        <p:tgtEl>
                          <p:spTgt spid="1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59" fill="hold">
                          <p:stCondLst>
                            <p:cond delay="0"/>
                          </p:stCondLst>
                          <p:childTnLst>
                            <p:par>
                              <p:cTn id="2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63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64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6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2"/>
                      </p:tgtEl>
                    </p:cond>
                  </p:nextCondLst>
                </p:seq>
                <p:seq concurrent="1" nextAc="seek">
                  <p:cTn id="2569" restart="whenNotActive" fill="hold" evtFilter="cancelBubble" nodeType="interactiveSeq">
                    <p:stCondLst>
                      <p:cond evt="onClick" delay="0">
                        <p:tgtEl>
                          <p:spTgt spid="13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70" fill="hold">
                          <p:stCondLst>
                            <p:cond delay="0"/>
                          </p:stCondLst>
                          <p:childTnLst>
                            <p:par>
                              <p:cTn id="2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7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5" presetID="1" presetClass="entr" presetSubtype="0" fill="hold" grpId="2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8"/>
                      </p:tgtEl>
                    </p:cond>
                  </p:nextCondLst>
                </p:seq>
                <p:seq concurrent="1" nextAc="seek">
                  <p:cTn id="2589" restart="whenNotActive" fill="hold" evtFilter="cancelBubble" nodeType="interactiveSeq">
                    <p:stCondLst>
                      <p:cond evt="onClick" delay="0">
                        <p:tgtEl>
                          <p:spTgt spid="13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90" fill="hold">
                          <p:stCondLst>
                            <p:cond delay="0"/>
                          </p:stCondLst>
                          <p:childTnLst>
                            <p:par>
                              <p:cTn id="25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9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5" presetID="1" presetClass="entr" presetSubtype="0" fill="hold" grpId="1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9"/>
                      </p:tgtEl>
                    </p:cond>
                  </p:nextCondLst>
                </p:seq>
                <p:seq concurrent="1" nextAc="seek">
                  <p:cTn id="2609" restart="whenNotActive" fill="hold" evtFilter="cancelBubble" nodeType="interactiveSeq">
                    <p:stCondLst>
                      <p:cond evt="onClick" delay="0">
                        <p:tgtEl>
                          <p:spTgt spid="13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610" fill="hold">
                          <p:stCondLst>
                            <p:cond delay="0"/>
                          </p:stCondLst>
                          <p:childTnLst>
                            <p:par>
                              <p:cTn id="26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14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5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6" presetID="1" presetClass="exit" presetSubtype="0" fill="hold" grpId="2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8" presetID="1" presetClass="exit" presetSubtype="0" fill="hold" grpId="2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0" presetID="1" presetClass="exit" presetSubtype="0" fill="hold" grpId="2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2" presetID="1" presetClass="entr" presetSubtype="0" fill="hold" grpId="2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4" presetID="1" presetClass="entr" presetSubtype="0" fill="hold" grpId="2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6" presetID="1" presetClass="entr" presetSubtype="0" fill="hold" grpId="2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7"/>
                      </p:tgtEl>
                    </p:cond>
                  </p:nextCondLst>
                </p:seq>
                <p:seq concurrent="1" nextAc="seek">
                  <p:cTn id="2628" restart="whenNotActive" fill="hold" evtFilter="cancelBubble" nodeType="interactiveSeq">
                    <p:stCondLst>
                      <p:cond evt="onClick" delay="0">
                        <p:tgtEl>
                          <p:spTgt spid="1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629" fill="hold">
                          <p:stCondLst>
                            <p:cond delay="0"/>
                          </p:stCondLst>
                          <p:childTnLst>
                            <p:par>
                              <p:cTn id="2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3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33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4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6"/>
                      </p:tgtEl>
                    </p:cond>
                  </p:nextCondLst>
                </p:seq>
                <p:seq concurrent="1" nextAc="seek">
                  <p:cTn id="2639" restart="whenNotActive" fill="hold" evtFilter="cancelBubble" nodeType="interactiveSeq">
                    <p:stCondLst>
                      <p:cond evt="onClick" delay="0">
                        <p:tgtEl>
                          <p:spTgt spid="14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640" fill="hold">
                          <p:stCondLst>
                            <p:cond delay="0"/>
                          </p:stCondLst>
                          <p:childTnLst>
                            <p:par>
                              <p:cTn id="2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4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5" presetID="1" presetClass="entr" presetSubtype="0" fill="hold" grpId="2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2"/>
                      </p:tgtEl>
                    </p:cond>
                  </p:nextCondLst>
                </p:seq>
                <p:seq concurrent="1" nextAc="seek">
                  <p:cTn id="2659" restart="whenNotActive" fill="hold" evtFilter="cancelBubble" nodeType="interactiveSeq">
                    <p:stCondLst>
                      <p:cond evt="onClick" delay="0">
                        <p:tgtEl>
                          <p:spTgt spid="14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660" fill="hold">
                          <p:stCondLst>
                            <p:cond delay="0"/>
                          </p:stCondLst>
                          <p:childTnLst>
                            <p:par>
                              <p:cTn id="26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6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6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6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75" presetID="1" presetClass="entr" presetSubtype="0" fill="hold" grpId="1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3"/>
                      </p:tgtEl>
                    </p:cond>
                  </p:nextCondLst>
                </p:seq>
                <p:seq concurrent="1" nextAc="seek">
                  <p:cTn id="2679" restart="whenNotActive" fill="hold" evtFilter="cancelBubble" nodeType="interactiveSeq">
                    <p:stCondLst>
                      <p:cond evt="onClick" delay="0">
                        <p:tgtEl>
                          <p:spTgt spid="14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680" fill="hold">
                          <p:stCondLst>
                            <p:cond delay="0"/>
                          </p:stCondLst>
                          <p:childTnLst>
                            <p:par>
                              <p:cTn id="26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8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4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5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6" presetID="1" presetClass="exit" presetSubtype="0" fill="hold" grpId="2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8" presetID="1" presetClass="exit" presetSubtype="0" fill="hold" grpId="2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0" presetID="1" presetClass="exit" presetSubtype="0" fill="hold" grpId="2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2" presetID="1" presetClass="entr" presetSubtype="0" fill="hold" grpId="2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4" presetID="1" presetClass="entr" presetSubtype="0" fill="hold" grpId="2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6" presetID="1" presetClass="entr" presetSubtype="0" fill="hold" grpId="2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1"/>
                      </p:tgtEl>
                    </p:cond>
                  </p:nextCondLst>
                </p:seq>
                <p:seq concurrent="1" nextAc="seek">
                  <p:cTn id="2698" restart="whenNotActive" fill="hold" evtFilter="cancelBubble" nodeType="interactiveSeq">
                    <p:stCondLst>
                      <p:cond evt="onClick" delay="0">
                        <p:tgtEl>
                          <p:spTgt spid="14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699" fill="hold">
                          <p:stCondLst>
                            <p:cond delay="0"/>
                          </p:stCondLst>
                          <p:childTnLst>
                            <p:par>
                              <p:cTn id="27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0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3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04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0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0"/>
                      </p:tgtEl>
                    </p:cond>
                  </p:nextCondLst>
                </p:seq>
                <p:seq concurrent="1" nextAc="seek">
                  <p:cTn id="2709" restart="whenNotActive" fill="hold" evtFilter="cancelBubble" nodeType="interactiveSeq">
                    <p:stCondLst>
                      <p:cond evt="onClick" delay="0">
                        <p:tgtEl>
                          <p:spTgt spid="14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710" fill="hold">
                          <p:stCondLst>
                            <p:cond delay="0"/>
                          </p:stCondLst>
                          <p:childTnLst>
                            <p:par>
                              <p:cTn id="27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5" presetID="1" presetClass="entr" presetSubtype="0" fill="hold" grpId="2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6"/>
                      </p:tgtEl>
                    </p:cond>
                  </p:nextCondLst>
                </p:seq>
                <p:seq concurrent="1" nextAc="seek">
                  <p:cTn id="2729" restart="whenNotActive" fill="hold" evtFilter="cancelBubble" nodeType="interactiveSeq">
                    <p:stCondLst>
                      <p:cond evt="onClick" delay="0">
                        <p:tgtEl>
                          <p:spTgt spid="14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730" fill="hold">
                          <p:stCondLst>
                            <p:cond delay="0"/>
                          </p:stCondLst>
                          <p:childTnLst>
                            <p:par>
                              <p:cTn id="27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45" presetID="1" presetClass="entr" presetSubtype="0" fill="hold" grpId="1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7"/>
                      </p:tgtEl>
                    </p:cond>
                  </p:nextCondLst>
                </p:seq>
                <p:seq concurrent="1" nextAc="seek">
                  <p:cTn id="2749" restart="whenNotActive" fill="hold" evtFilter="cancelBubble" nodeType="interactiveSeq">
                    <p:stCondLst>
                      <p:cond evt="onClick" delay="0">
                        <p:tgtEl>
                          <p:spTgt spid="14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750" fill="hold">
                          <p:stCondLst>
                            <p:cond delay="0"/>
                          </p:stCondLst>
                          <p:childTnLst>
                            <p:par>
                              <p:cTn id="27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54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55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6" presetID="1" presetClass="exit" presetSubtype="0" fill="hold" grpId="2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8" presetID="1" presetClass="exit" presetSubtype="0" fill="hold" grpId="2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0" presetID="1" presetClass="exit" presetSubtype="0" fill="hold" grpId="2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2" presetID="1" presetClass="entr" presetSubtype="0" fill="hold" grpId="2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4" presetID="1" presetClass="entr" presetSubtype="0" fill="hold" grpId="2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6" presetID="1" presetClass="entr" presetSubtype="0" fill="hold" grpId="2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5"/>
                      </p:tgtEl>
                    </p:cond>
                  </p:nextCondLst>
                </p:seq>
                <p:seq concurrent="1" nextAc="seek">
                  <p:cTn id="2768" restart="whenNotActive" fill="hold" evtFilter="cancelBubble" nodeType="interactiveSeq">
                    <p:stCondLst>
                      <p:cond evt="onClick" delay="0">
                        <p:tgtEl>
                          <p:spTgt spid="14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769" fill="hold">
                          <p:stCondLst>
                            <p:cond delay="0"/>
                          </p:stCondLst>
                          <p:childTnLst>
                            <p:par>
                              <p:cTn id="27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7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73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4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4"/>
                      </p:tgtEl>
                    </p:cond>
                  </p:nextCondLst>
                </p:seq>
                <p:seq concurrent="1" nextAc="seek">
                  <p:cTn id="2779" restart="whenNotActive" fill="hold" evtFilter="cancelBubble" nodeType="interactiveSeq">
                    <p:stCondLst>
                      <p:cond evt="onClick" delay="0">
                        <p:tgtEl>
                          <p:spTgt spid="15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780" fill="hold">
                          <p:stCondLst>
                            <p:cond delay="0"/>
                          </p:stCondLst>
                          <p:childTnLst>
                            <p:par>
                              <p:cTn id="27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95" presetID="1" presetClass="entr" presetSubtype="0" fill="hold" grpId="2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0"/>
                      </p:tgtEl>
                    </p:cond>
                  </p:nextCondLst>
                </p:seq>
                <p:seq concurrent="1" nextAc="seek">
                  <p:cTn id="2799" restart="whenNotActive" fill="hold" evtFilter="cancelBubble" nodeType="interactiveSeq">
                    <p:stCondLst>
                      <p:cond evt="onClick" delay="0">
                        <p:tgtEl>
                          <p:spTgt spid="15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800" fill="hold">
                          <p:stCondLst>
                            <p:cond delay="0"/>
                          </p:stCondLst>
                          <p:childTnLst>
                            <p:par>
                              <p:cTn id="28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15" presetID="1" presetClass="entr" presetSubtype="0" fill="hold" grpId="1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1"/>
                      </p:tgtEl>
                    </p:cond>
                  </p:nextCondLst>
                </p:seq>
                <p:seq concurrent="1" nextAc="seek">
                  <p:cTn id="2819" restart="whenNotActive" fill="hold" evtFilter="cancelBubble" nodeType="interactiveSeq">
                    <p:stCondLst>
                      <p:cond evt="onClick" delay="0">
                        <p:tgtEl>
                          <p:spTgt spid="14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820" fill="hold">
                          <p:stCondLst>
                            <p:cond delay="0"/>
                          </p:stCondLst>
                          <p:childTnLst>
                            <p:par>
                              <p:cTn id="28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2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24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25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6" presetID="1" presetClass="exit" presetSubtype="0" fill="hold" grpId="2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8" presetID="1" presetClass="exit" presetSubtype="0" fill="hold" grpId="2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0" presetID="1" presetClass="exit" presetSubtype="0" fill="hold" grpId="2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2" presetID="1" presetClass="entr" presetSubtype="0" fill="hold" grpId="2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4" presetID="1" presetClass="entr" presetSubtype="0" fill="hold" grpId="2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6" presetID="1" presetClass="entr" presetSubtype="0" fill="hold" grpId="2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9"/>
                      </p:tgtEl>
                    </p:cond>
                  </p:nextCondLst>
                </p:seq>
                <p:seq concurrent="1" nextAc="seek">
                  <p:cTn id="2838" restart="whenNotActive" fill="hold" evtFilter="cancelBubble" nodeType="interactiveSeq">
                    <p:stCondLst>
                      <p:cond evt="onClick" delay="0">
                        <p:tgtEl>
                          <p:spTgt spid="14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839" fill="hold">
                          <p:stCondLst>
                            <p:cond delay="0"/>
                          </p:stCondLst>
                          <p:childTnLst>
                            <p:par>
                              <p:cTn id="28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43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4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4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8"/>
                      </p:tgtEl>
                    </p:cond>
                  </p:nextCondLst>
                </p:seq>
                <p:seq concurrent="1" nextAc="seek">
                  <p:cTn id="2849" restart="whenNotActive" fill="hold" evtFilter="cancelBubble" nodeType="interactiveSeq">
                    <p:stCondLst>
                      <p:cond evt="onClick" delay="0">
                        <p:tgtEl>
                          <p:spTgt spid="15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850" fill="hold">
                          <p:stCondLst>
                            <p:cond delay="0"/>
                          </p:stCondLst>
                          <p:childTnLst>
                            <p:par>
                              <p:cTn id="28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65" presetID="1" presetClass="entr" presetSubtype="0" fill="hold" grpId="3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4"/>
                      </p:tgtEl>
                    </p:cond>
                  </p:nextCondLst>
                </p:seq>
                <p:seq concurrent="1" nextAc="seek">
                  <p:cTn id="2869" restart="whenNotActive" fill="hold" evtFilter="cancelBubble" nodeType="interactiveSeq">
                    <p:stCondLst>
                      <p:cond evt="onClick" delay="0">
                        <p:tgtEl>
                          <p:spTgt spid="15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870" fill="hold">
                          <p:stCondLst>
                            <p:cond delay="0"/>
                          </p:stCondLst>
                          <p:childTnLst>
                            <p:par>
                              <p:cTn id="28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5" presetID="1" presetClass="entr" presetSubtype="0" fill="hold" grpId="1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5"/>
                      </p:tgtEl>
                    </p:cond>
                  </p:nextCondLst>
                </p:seq>
                <p:seq concurrent="1" nextAc="seek">
                  <p:cTn id="2889" restart="whenNotActive" fill="hold" evtFilter="cancelBubble" nodeType="interactiveSeq">
                    <p:stCondLst>
                      <p:cond evt="onClick" delay="0">
                        <p:tgtEl>
                          <p:spTgt spid="15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890" fill="hold">
                          <p:stCondLst>
                            <p:cond delay="0"/>
                          </p:stCondLst>
                          <p:childTnLst>
                            <p:par>
                              <p:cTn id="28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9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4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95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6" presetID="1" presetClass="exit" presetSubtype="0" fill="hold" grpId="2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8" presetID="1" presetClass="exit" presetSubtype="0" fill="hold" grpId="2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0" presetID="1" presetClass="exit" presetSubtype="0" fill="hold" grpId="2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2" presetID="1" presetClass="entr" presetSubtype="0" fill="hold" grpId="2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4" presetID="1" presetClass="entr" presetSubtype="0" fill="hold" grpId="2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6" presetID="1" presetClass="entr" presetSubtype="0" fill="hold" grpId="2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3"/>
                      </p:tgtEl>
                    </p:cond>
                  </p:nextCondLst>
                </p:seq>
                <p:seq concurrent="1" nextAc="seek">
                  <p:cTn id="2908" restart="whenNotActive" fill="hold" evtFilter="cancelBubble" nodeType="interactiveSeq">
                    <p:stCondLst>
                      <p:cond evt="onClick" delay="0">
                        <p:tgtEl>
                          <p:spTgt spid="15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09" fill="hold">
                          <p:stCondLst>
                            <p:cond delay="0"/>
                          </p:stCondLst>
                          <p:childTnLst>
                            <p:par>
                              <p:cTn id="29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1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3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4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1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1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2"/>
                      </p:tgtEl>
                    </p:cond>
                  </p:nextCondLst>
                </p:seq>
                <p:seq concurrent="1" nextAc="seek">
                  <p:cTn id="2919" restart="whenNotActive" fill="hold" evtFilter="cancelBubble" nodeType="interactiveSeq">
                    <p:stCondLst>
                      <p:cond evt="onClick" delay="0">
                        <p:tgtEl>
                          <p:spTgt spid="15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20" fill="hold">
                          <p:stCondLst>
                            <p:cond delay="0"/>
                          </p:stCondLst>
                          <p:childTnLst>
                            <p:par>
                              <p:cTn id="29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5" presetID="1" presetClass="entr" presetSubtype="0" fill="hold" grpId="3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8"/>
                      </p:tgtEl>
                    </p:cond>
                  </p:nextCondLst>
                </p:seq>
                <p:seq concurrent="1" nextAc="seek">
                  <p:cTn id="2939" restart="whenNotActive" fill="hold" evtFilter="cancelBubble" nodeType="interactiveSeq">
                    <p:stCondLst>
                      <p:cond evt="onClick" delay="0">
                        <p:tgtEl>
                          <p:spTgt spid="15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40" fill="hold">
                          <p:stCondLst>
                            <p:cond delay="0"/>
                          </p:stCondLst>
                          <p:childTnLst>
                            <p:par>
                              <p:cTn id="29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55" presetID="1" presetClass="entr" presetSubtype="0" fill="hold" grpId="1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9"/>
                      </p:tgtEl>
                    </p:cond>
                  </p:nextCondLst>
                </p:seq>
                <p:seq concurrent="1" nextAc="seek">
                  <p:cTn id="2959" restart="whenNotActive" fill="hold" evtFilter="cancelBubble" nodeType="interactiveSeq">
                    <p:stCondLst>
                      <p:cond evt="onClick" delay="0">
                        <p:tgtEl>
                          <p:spTgt spid="15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60" fill="hold">
                          <p:stCondLst>
                            <p:cond delay="0"/>
                          </p:stCondLst>
                          <p:childTnLst>
                            <p:par>
                              <p:cTn id="29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6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64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65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6" presetID="1" presetClass="exit" presetSubtype="0" fill="hold" grpId="2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68" presetID="1" presetClass="exit" presetSubtype="0" fill="hold" grpId="2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0" presetID="1" presetClass="exit" presetSubtype="0" fill="hold" grpId="2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2" presetID="1" presetClass="entr" presetSubtype="0" fill="hold" grpId="2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4" presetID="1" presetClass="entr" presetSubtype="0" fill="hold" grpId="2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6" presetID="1" presetClass="entr" presetSubtype="0" fill="hold" grpId="2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7"/>
                      </p:tgtEl>
                    </p:cond>
                  </p:nextCondLst>
                </p:seq>
                <p:seq concurrent="1" nextAc="seek">
                  <p:cTn id="2978" restart="whenNotActive" fill="hold" evtFilter="cancelBubble" nodeType="interactiveSeq">
                    <p:stCondLst>
                      <p:cond evt="onClick" delay="0">
                        <p:tgtEl>
                          <p:spTgt spid="15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79" fill="hold">
                          <p:stCondLst>
                            <p:cond delay="0"/>
                          </p:stCondLst>
                          <p:childTnLst>
                            <p:par>
                              <p:cTn id="29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3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84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8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8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6"/>
                      </p:tgtEl>
                    </p:cond>
                  </p:nextCondLst>
                </p:seq>
                <p:seq concurrent="1" nextAc="seek">
                  <p:cTn id="2989" restart="whenNotActive" fill="hold" evtFilter="cancelBubble" nodeType="interactiveSeq">
                    <p:stCondLst>
                      <p:cond evt="onClick" delay="0">
                        <p:tgtEl>
                          <p:spTgt spid="16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90" fill="hold">
                          <p:stCondLst>
                            <p:cond delay="0"/>
                          </p:stCondLst>
                          <p:childTnLst>
                            <p:par>
                              <p:cTn id="29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9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05" presetID="1" presetClass="entr" presetSubtype="0" fill="hold" grpId="2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2"/>
                      </p:tgtEl>
                    </p:cond>
                  </p:nextCondLst>
                </p:seq>
                <p:seq concurrent="1" nextAc="seek">
                  <p:cTn id="3009" restart="whenNotActive" fill="hold" evtFilter="cancelBubble" nodeType="interactiveSeq">
                    <p:stCondLst>
                      <p:cond evt="onClick" delay="0">
                        <p:tgtEl>
                          <p:spTgt spid="16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10" fill="hold">
                          <p:stCondLst>
                            <p:cond delay="0"/>
                          </p:stCondLst>
                          <p:childTnLst>
                            <p:par>
                              <p:cTn id="30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1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5" presetID="1" presetClass="entr" presetSubtype="0" fill="hold" grpId="1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3"/>
                      </p:tgtEl>
                    </p:cond>
                  </p:nextCondLst>
                </p:seq>
                <p:seq concurrent="1" nextAc="seek">
                  <p:cTn id="3029" restart="whenNotActive" fill="hold" evtFilter="cancelBubble" nodeType="interactiveSeq">
                    <p:stCondLst>
                      <p:cond evt="onClick" delay="0">
                        <p:tgtEl>
                          <p:spTgt spid="16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30" fill="hold">
                          <p:stCondLst>
                            <p:cond delay="0"/>
                          </p:stCondLst>
                          <p:childTnLst>
                            <p:par>
                              <p:cTn id="30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34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5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6" presetID="1" presetClass="exit" presetSubtype="0" fill="hold" grpId="2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8" presetID="1" presetClass="exit" presetSubtype="0" fill="hold" grpId="2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0" presetID="1" presetClass="exit" presetSubtype="0" fill="hold" grpId="2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2" presetID="1" presetClass="entr" presetSubtype="0" fill="hold" grpId="2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4" presetID="1" presetClass="entr" presetSubtype="0" fill="hold" grpId="2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6" presetID="1" presetClass="entr" presetSubtype="0" fill="hold" grpId="2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1"/>
                      </p:tgtEl>
                    </p:cond>
                  </p:nextCondLst>
                </p:seq>
                <p:seq concurrent="1" nextAc="seek">
                  <p:cTn id="3048" restart="whenNotActive" fill="hold" evtFilter="cancelBubble" nodeType="interactiveSeq">
                    <p:stCondLst>
                      <p:cond evt="onClick" delay="0">
                        <p:tgtEl>
                          <p:spTgt spid="16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49" fill="hold">
                          <p:stCondLst>
                            <p:cond delay="0"/>
                          </p:stCondLst>
                          <p:childTnLst>
                            <p:par>
                              <p:cTn id="30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5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53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54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0"/>
                      </p:tgtEl>
                    </p:cond>
                  </p:nextCondLst>
                </p:seq>
                <p:seq concurrent="1" nextAc="seek">
                  <p:cTn id="3059" restart="whenNotActive" fill="hold" evtFilter="cancelBubble" nodeType="interactiveSeq">
                    <p:stCondLst>
                      <p:cond evt="onClick" delay="0">
                        <p:tgtEl>
                          <p:spTgt spid="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60" fill="hold">
                          <p:stCondLst>
                            <p:cond delay="0"/>
                          </p:stCondLst>
                          <p:childTnLst>
                            <p:par>
                              <p:cTn id="30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6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4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0" presetID="1" presetClass="exit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2" presetID="1" presetClass="exit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4" presetID="1" presetClass="exit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"/>
                      </p:tgtEl>
                    </p:cond>
                  </p:nextCondLst>
                </p:seq>
                <p:seq concurrent="1" nextAc="seek">
                  <p:cTn id="3076" restart="whenNotActive" fill="hold" evtFilter="cancelBubble" nodeType="interactiveSeq">
                    <p:stCondLst>
                      <p:cond evt="onClick" delay="0">
                        <p:tgtEl>
                          <p:spTgt spid="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77" fill="hold">
                          <p:stCondLst>
                            <p:cond delay="0"/>
                          </p:stCondLst>
                          <p:childTnLst>
                            <p:par>
                              <p:cTn id="30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9" presetID="8" presetClass="emph" presetSubtype="0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8100000" p14:bounceEnd="80000">
                                          <p:cBhvr>
                                            <p:cTn id="3080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81" presetID="2" presetClass="entr" presetSubtype="2" repeatCount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83" dur="5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84" dur="5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85" fill="hold">
                          <p:stCondLst>
                            <p:cond delay="indefinite"/>
                          </p:stCondLst>
                          <p:childTnLst>
                            <p:par>
                              <p:cTn id="30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7" presetID="8" presetClass="emph" presetSubtype="0" fill="hold" grpId="1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8100000" p14:bounceEnd="80000">
                                          <p:cBhvr>
                                            <p:cTn id="308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89" presetID="2" presetClass="entr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91" dur="5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92" dur="5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"/>
                      </p:tgtEl>
                    </p:cond>
                  </p:nextCondLst>
                </p:seq>
                <p:seq concurrent="1" nextAc="seek">
                  <p:cTn id="3093" restart="whenNotActive" fill="hold" evtFilter="cancelBubble" nodeType="interactiveSeq">
                    <p:stCondLst>
                      <p:cond evt="onClick" delay="0">
                        <p:tgtEl>
                          <p:spTgt spid="16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94" fill="hold">
                          <p:stCondLst>
                            <p:cond delay="0"/>
                          </p:stCondLst>
                          <p:childTnLst>
                            <p:par>
                              <p:cTn id="30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6" presetID="2" presetClass="entr" presetSubtype="8" repeatCount="500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98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99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00" fill="hold">
                          <p:stCondLst>
                            <p:cond delay="indefinite"/>
                          </p:stCondLst>
                          <p:childTnLst>
                            <p:par>
                              <p:cTn id="3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02" presetID="2" presetClass="entr" presetSubtype="4" fill="hold" grpId="7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4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05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06" presetID="1" presetClass="exit" presetSubtype="0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4"/>
                      </p:tgtEl>
                    </p:cond>
                  </p:nextCondLst>
                </p:seq>
                <p:seq concurrent="1" nextAc="seek">
                  <p:cTn id="3108" restart="whenNotActive" fill="hold" evtFilter="cancelBubble" nodeType="interactiveSeq">
                    <p:stCondLst>
                      <p:cond evt="onClick" delay="0">
                        <p:tgtEl>
                          <p:spTgt spid="16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09" fill="hold">
                          <p:stCondLst>
                            <p:cond delay="0"/>
                          </p:stCondLst>
                          <p:childTnLst>
                            <p:par>
                              <p:cTn id="3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1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3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4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5" fill="hold">
                          <p:stCondLst>
                            <p:cond delay="indefinite"/>
                          </p:stCondLst>
                          <p:childTnLst>
                            <p:par>
                              <p:cTn id="3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1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9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0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5"/>
                      </p:tgtEl>
                    </p:cond>
                  </p:nextCondLst>
                </p:seq>
                <p:seq concurrent="1" nextAc="seek">
                  <p:cTn id="3123" restart="whenNotActive" fill="hold" evtFilter="cancelBubble" nodeType="interactiveSeq">
                    <p:stCondLst>
                      <p:cond evt="onClick" delay="0">
                        <p:tgtEl>
                          <p:spTgt spid="16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24" fill="hold">
                          <p:stCondLst>
                            <p:cond delay="0"/>
                          </p:stCondLst>
                          <p:childTnLst>
                            <p:par>
                              <p:cTn id="3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2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28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9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30" fill="hold">
                          <p:stCondLst>
                            <p:cond delay="indefinite"/>
                          </p:stCondLst>
                          <p:childTnLst>
                            <p:par>
                              <p:cTn id="3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34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35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6"/>
                      </p:tgtEl>
                    </p:cond>
                  </p:nextCondLst>
                </p:seq>
                <p:seq concurrent="1" nextAc="seek">
                  <p:cTn id="3138" restart="whenNotActive" fill="hold" evtFilter="cancelBubble" nodeType="interactiveSeq">
                    <p:stCondLst>
                      <p:cond evt="onClick" delay="0">
                        <p:tgtEl>
                          <p:spTgt spid="16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39" fill="hold">
                          <p:stCondLst>
                            <p:cond delay="0"/>
                          </p:stCondLst>
                          <p:childTnLst>
                            <p:par>
                              <p:cTn id="3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4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43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44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5" fill="hold">
                          <p:stCondLst>
                            <p:cond delay="indefinite"/>
                          </p:stCondLst>
                          <p:childTnLst>
                            <p:par>
                              <p:cTn id="3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4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49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50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5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7"/>
                      </p:tgtEl>
                    </p:cond>
                  </p:nextCondLst>
                </p:seq>
                <p:seq concurrent="1" nextAc="seek">
                  <p:cTn id="3153" restart="whenNotActive" fill="hold" evtFilter="cancelBubble" nodeType="interactiveSeq">
                    <p:stCondLst>
                      <p:cond evt="onClick" delay="0">
                        <p:tgtEl>
                          <p:spTgt spid="16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54" fill="hold">
                          <p:stCondLst>
                            <p:cond delay="0"/>
                          </p:stCondLst>
                          <p:childTnLst>
                            <p:par>
                              <p:cTn id="31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5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8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59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0" fill="hold">
                          <p:stCondLst>
                            <p:cond delay="indefinite"/>
                          </p:stCondLst>
                          <p:childTnLst>
                            <p:par>
                              <p:cTn id="31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64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5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6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8"/>
                      </p:tgtEl>
                    </p:cond>
                  </p:nextCondLst>
                </p:seq>
                <p:seq concurrent="1" nextAc="seek">
                  <p:cTn id="3168" restart="whenNotActive" fill="hold" evtFilter="cancelBubble" nodeType="interactiveSeq">
                    <p:stCondLst>
                      <p:cond evt="onClick" delay="0">
                        <p:tgtEl>
                          <p:spTgt spid="16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69" fill="hold">
                          <p:stCondLst>
                            <p:cond delay="0"/>
                          </p:stCondLst>
                          <p:childTnLst>
                            <p:par>
                              <p:cTn id="3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73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74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75" fill="hold">
                          <p:stCondLst>
                            <p:cond delay="indefinite"/>
                          </p:stCondLst>
                          <p:childTnLst>
                            <p:par>
                              <p:cTn id="3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79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80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8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9"/>
                      </p:tgtEl>
                    </p:cond>
                  </p:nextCondLst>
                </p:seq>
                <p:seq concurrent="1" nextAc="seek">
                  <p:cTn id="3183" restart="whenNotActive" fill="hold" evtFilter="cancelBubble" nodeType="interactiveSeq">
                    <p:stCondLst>
                      <p:cond evt="onClick" delay="0">
                        <p:tgtEl>
                          <p:spTgt spid="17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84" fill="hold">
                          <p:stCondLst>
                            <p:cond delay="0"/>
                          </p:stCondLst>
                          <p:childTnLst>
                            <p:par>
                              <p:cTn id="3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88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89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0" fill="hold">
                          <p:stCondLst>
                            <p:cond delay="indefinite"/>
                          </p:stCondLst>
                          <p:childTnLst>
                            <p:par>
                              <p:cTn id="3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9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4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95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9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0"/>
                      </p:tgtEl>
                    </p:cond>
                  </p:nextCondLst>
                </p:seq>
                <p:seq concurrent="1" nextAc="seek">
                  <p:cTn id="3198" restart="whenNotActive" fill="hold" evtFilter="cancelBubble" nodeType="interactiveSeq">
                    <p:stCondLst>
                      <p:cond evt="onClick" delay="0">
                        <p:tgtEl>
                          <p:spTgt spid="17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99" fill="hold">
                          <p:stCondLst>
                            <p:cond delay="0"/>
                          </p:stCondLst>
                          <p:childTnLst>
                            <p:par>
                              <p:cTn id="3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03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4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5" fill="hold">
                          <p:stCondLst>
                            <p:cond delay="indefinite"/>
                          </p:stCondLst>
                          <p:childTnLst>
                            <p:par>
                              <p:cTn id="3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09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10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1"/>
                      </p:tgtEl>
                    </p:cond>
                  </p:nextCondLst>
                </p:seq>
                <p:seq concurrent="1" nextAc="seek">
                  <p:cTn id="3213" restart="whenNotActive" fill="hold" evtFilter="cancelBubble" nodeType="interactiveSeq">
                    <p:stCondLst>
                      <p:cond evt="onClick" delay="0">
                        <p:tgtEl>
                          <p:spTgt spid="17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214" fill="hold">
                          <p:stCondLst>
                            <p:cond delay="0"/>
                          </p:stCondLst>
                          <p:childTnLst>
                            <p:par>
                              <p:cTn id="3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18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19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0" fill="hold">
                          <p:stCondLst>
                            <p:cond delay="indefinite"/>
                          </p:stCondLst>
                          <p:childTnLst>
                            <p:par>
                              <p:cTn id="3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24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25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2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3"/>
                      </p:tgtEl>
                    </p:cond>
                  </p:nextCondLst>
                </p:seq>
                <p:seq concurrent="1" nextAc="seek">
                  <p:cTn id="3228" restart="whenNotActive" fill="hold" evtFilter="cancelBubble" nodeType="interactiveSeq">
                    <p:stCondLst>
                      <p:cond evt="onClick" delay="0">
                        <p:tgtEl>
                          <p:spTgt spid="17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229" fill="hold">
                          <p:stCondLst>
                            <p:cond delay="0"/>
                          </p:stCondLst>
                          <p:childTnLst>
                            <p:par>
                              <p:cTn id="3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3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34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5" fill="hold">
                          <p:stCondLst>
                            <p:cond delay="indefinite"/>
                          </p:stCondLst>
                          <p:childTnLst>
                            <p:par>
                              <p:cTn id="32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9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0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4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4"/>
                      </p:tgtEl>
                    </p:cond>
                  </p:nextCondLst>
                </p:seq>
                <p:seq concurrent="1" nextAc="seek">
                  <p:cTn id="3243" restart="whenNotActive" fill="hold" evtFilter="cancelBubble" nodeType="interactiveSeq">
                    <p:stCondLst>
                      <p:cond evt="onClick" delay="0">
                        <p:tgtEl>
                          <p:spTgt spid="17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244" fill="hold">
                          <p:stCondLst>
                            <p:cond delay="0"/>
                          </p:stCondLst>
                          <p:childTnLst>
                            <p:par>
                              <p:cTn id="3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48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9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0" fill="hold">
                          <p:stCondLst>
                            <p:cond delay="indefinite"/>
                          </p:stCondLst>
                          <p:childTnLst>
                            <p:par>
                              <p:cTn id="32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54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55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5"/>
                      </p:tgtEl>
                    </p:cond>
                  </p:nextCondLst>
                </p:seq>
                <p:seq concurrent="1" nextAc="seek">
                  <p:cTn id="3258" restart="whenNotActive" fill="hold" evtFilter="cancelBubble" nodeType="interactiveSeq">
                    <p:stCondLst>
                      <p:cond evt="onClick" delay="0">
                        <p:tgtEl>
                          <p:spTgt spid="17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259" fill="hold">
                          <p:stCondLst>
                            <p:cond delay="0"/>
                          </p:stCondLst>
                          <p:childTnLst>
                            <p:par>
                              <p:cTn id="3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63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64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65" fill="hold">
                          <p:stCondLst>
                            <p:cond delay="indefinite"/>
                          </p:stCondLst>
                          <p:childTnLst>
                            <p:par>
                              <p:cTn id="32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69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70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7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6"/>
                      </p:tgtEl>
                    </p:cond>
                  </p:nextCondLst>
                </p:seq>
                <p:seq concurrent="1" nextAc="seek">
                  <p:cTn id="3273" restart="whenNotActive" fill="hold" evtFilter="cancelBubble" nodeType="interactiveSeq">
                    <p:stCondLst>
                      <p:cond evt="onClick" delay="0">
                        <p:tgtEl>
                          <p:spTgt spid="17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274" fill="hold">
                          <p:stCondLst>
                            <p:cond delay="0"/>
                          </p:stCondLst>
                          <p:childTnLst>
                            <p:par>
                              <p:cTn id="32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78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79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80" fill="hold">
                          <p:stCondLst>
                            <p:cond delay="indefinite"/>
                          </p:stCondLst>
                          <p:childTnLst>
                            <p:par>
                              <p:cTn id="32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8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84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85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8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7"/>
                      </p:tgtEl>
                    </p:cond>
                  </p:nextCondLst>
                </p:seq>
                <p:seq concurrent="1" nextAc="seek">
                  <p:cTn id="3288" restart="whenNotActive" fill="hold" evtFilter="cancelBubble" nodeType="interactiveSeq">
                    <p:stCondLst>
                      <p:cond evt="onClick" delay="0">
                        <p:tgtEl>
                          <p:spTgt spid="17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289" fill="hold">
                          <p:stCondLst>
                            <p:cond delay="0"/>
                          </p:stCondLst>
                          <p:childTnLst>
                            <p:par>
                              <p:cTn id="32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9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3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94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95" fill="hold">
                          <p:stCondLst>
                            <p:cond delay="indefinite"/>
                          </p:stCondLst>
                          <p:childTnLst>
                            <p:par>
                              <p:cTn id="3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9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9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0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0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8"/>
                      </p:tgtEl>
                    </p:cond>
                  </p:nextCondLst>
                </p:seq>
                <p:seq concurrent="1" nextAc="seek">
                  <p:cTn id="3303" restart="whenNotActive" fill="hold" evtFilter="cancelBubble" nodeType="interactiveSeq">
                    <p:stCondLst>
                      <p:cond evt="onClick" delay="0">
                        <p:tgtEl>
                          <p:spTgt spid="17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04" fill="hold">
                          <p:stCondLst>
                            <p:cond delay="0"/>
                          </p:stCondLst>
                          <p:childTnLst>
                            <p:par>
                              <p:cTn id="33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0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08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9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10" fill="hold">
                          <p:stCondLst>
                            <p:cond delay="indefinite"/>
                          </p:stCondLst>
                          <p:childTnLst>
                            <p:par>
                              <p:cTn id="33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1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14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15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9"/>
                      </p:tgtEl>
                    </p:cond>
                  </p:nextCondLst>
                </p:seq>
                <p:seq concurrent="1" nextAc="seek">
                  <p:cTn id="3318" restart="whenNotActive" fill="hold" evtFilter="cancelBubble" nodeType="interactiveSeq">
                    <p:stCondLst>
                      <p:cond evt="onClick" delay="0">
                        <p:tgtEl>
                          <p:spTgt spid="18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19" fill="hold">
                          <p:stCondLst>
                            <p:cond delay="0"/>
                          </p:stCondLst>
                          <p:childTnLst>
                            <p:par>
                              <p:cTn id="3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23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24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25" fill="hold">
                          <p:stCondLst>
                            <p:cond delay="indefinite"/>
                          </p:stCondLst>
                          <p:childTnLst>
                            <p:par>
                              <p:cTn id="3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29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0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80"/>
                      </p:tgtEl>
                    </p:cond>
                  </p:nextCondLst>
                </p:seq>
                <p:seq concurrent="1" nextAc="seek">
                  <p:cTn id="3333" restart="whenNotActive" fill="hold" evtFilter="cancelBubble" nodeType="interactiveSeq">
                    <p:stCondLst>
                      <p:cond evt="onClick" delay="0">
                        <p:tgtEl>
                          <p:spTgt spid="18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34" fill="hold">
                          <p:stCondLst>
                            <p:cond delay="0"/>
                          </p:stCondLst>
                          <p:childTnLst>
                            <p:par>
                              <p:cTn id="3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3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8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9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0" fill="hold">
                          <p:stCondLst>
                            <p:cond delay="indefinite"/>
                          </p:stCondLst>
                          <p:childTnLst>
                            <p:par>
                              <p:cTn id="3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4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44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45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4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81"/>
                      </p:tgtEl>
                    </p:cond>
                  </p:nextCondLst>
                </p:seq>
                <p:seq concurrent="1" nextAc="seek">
                  <p:cTn id="3348" restart="whenNotActive" fill="hold" evtFilter="cancelBubble" nodeType="interactiveSeq">
                    <p:stCondLst>
                      <p:cond evt="onClick" delay="0">
                        <p:tgtEl>
                          <p:spTgt spid="17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49" fill="hold">
                          <p:stCondLst>
                            <p:cond delay="0"/>
                          </p:stCondLst>
                          <p:childTnLst>
                            <p:par>
                              <p:cTn id="3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3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54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5" fill="hold">
                          <p:stCondLst>
                            <p:cond delay="indefinite"/>
                          </p:stCondLst>
                          <p:childTnLst>
                            <p:par>
                              <p:cTn id="33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9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60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6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2"/>
                      </p:tgtEl>
                    </p:cond>
                  </p:nextCondLst>
                </p:seq>
                <p:seq concurrent="1" nextAc="seek">
                  <p:cTn id="3363" restart="whenNotActive" fill="hold" evtFilter="cancelBubble" nodeType="interactiveSeq">
                    <p:stCondLst>
                      <p:cond evt="onClick" delay="0">
                        <p:tgtEl>
                          <p:spTgt spid="2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64" fill="hold">
                          <p:stCondLst>
                            <p:cond delay="0"/>
                          </p:stCondLst>
                          <p:childTnLst>
                            <p:par>
                              <p:cTn id="3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6" presetID="1" presetClass="entr" presetSubtype="0" fill="hold" grpId="4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68" presetID="1" presetClass="entr" presetSubtype="0" fill="hold" grpId="4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0" presetID="1" presetClass="entr" presetSubtype="0" fill="hold" grpId="4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2" presetID="1" presetClass="entr" presetSubtype="0" fill="hold" grpId="4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4" presetID="1" presetClass="entr" presetSubtype="0" fill="hold" grpId="4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6" presetID="1" presetClass="entr" presetSubtype="0" fill="hold" grpId="4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28"/>
                      </p:tgtEl>
                    </p:cond>
                  </p:nextCondLst>
                </p:seq>
                <p:seq concurrent="1" nextAc="seek">
                  <p:cTn id="3378" restart="whenNotActive" fill="hold" evtFilter="cancelBubble" nodeType="interactiveSeq">
                    <p:stCondLst>
                      <p:cond evt="onClick" delay="0">
                        <p:tgtEl>
                          <p:spTgt spid="5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79" fill="hold">
                          <p:stCondLst>
                            <p:cond delay="0"/>
                          </p:stCondLst>
                          <p:childTnLst>
                            <p:par>
                              <p:cTn id="3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8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8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4"/>
                      </p:tgtEl>
                    </p:cond>
                  </p:nextCondLst>
                </p:seq>
                <p:seq concurrent="1" nextAc="seek">
                  <p:cTn id="3384" restart="whenNotActive" fill="hold" evtFilter="cancelBubble" nodeType="interactiveSeq">
                    <p:stCondLst>
                      <p:cond evt="onClick" delay="0">
                        <p:tgtEl>
                          <p:spTgt spid="21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85" fill="hold">
                          <p:stCondLst>
                            <p:cond delay="0"/>
                          </p:stCondLst>
                          <p:childTnLst>
                            <p:par>
                              <p:cTn id="33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8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8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216"/>
                      </p:tgtEl>
                    </p:cond>
                  </p:nextCondLst>
                </p:seq>
                <p:seq concurrent="1" nextAc="seek">
                  <p:cTn id="3390" restart="whenNotActive" fill="hold" evtFilter="cancelBubble" nodeType="interactiveSeq">
                    <p:stCondLst>
                      <p:cond evt="onClick" delay="0">
                        <p:tgtEl>
                          <p:spTgt spid="5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91" fill="hold">
                          <p:stCondLst>
                            <p:cond delay="0"/>
                          </p:stCondLst>
                          <p:childTnLst>
                            <p:par>
                              <p:cTn id="3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9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9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8"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4" grpId="1" animBg="1"/>
          <p:bldP spid="34" grpId="2" animBg="1"/>
          <p:bldP spid="34" grpId="3" animBg="1"/>
          <p:bldP spid="34" grpId="4" animBg="1"/>
          <p:bldP spid="34" grpId="5" animBg="1"/>
          <p:bldP spid="98" grpId="0" animBg="1"/>
          <p:bldP spid="98" grpId="1" animBg="1"/>
          <p:bldP spid="98" grpId="2" animBg="1"/>
          <p:bldP spid="98" grpId="3" animBg="1"/>
          <p:bldP spid="98" grpId="4" animBg="1"/>
          <p:bldP spid="102" grpId="0" animBg="1"/>
          <p:bldP spid="102" grpId="1" animBg="1"/>
          <p:bldP spid="102" grpId="2" animBg="1"/>
          <p:bldP spid="102" grpId="3" animBg="1"/>
          <p:bldP spid="102" grpId="4" animBg="1"/>
          <p:bldP spid="106" grpId="0" animBg="1"/>
          <p:bldP spid="106" grpId="1" animBg="1"/>
          <p:bldP spid="106" grpId="2" animBg="1"/>
          <p:bldP spid="106" grpId="3" animBg="1"/>
          <p:bldP spid="106" grpId="4" animBg="1"/>
          <p:bldP spid="110" grpId="0" animBg="1"/>
          <p:bldP spid="110" grpId="1" animBg="1"/>
          <p:bldP spid="110" grpId="2" animBg="1"/>
          <p:bldP spid="110" grpId="3" animBg="1"/>
          <p:bldP spid="110" grpId="4" animBg="1"/>
          <p:bldP spid="114" grpId="0" animBg="1"/>
          <p:bldP spid="114" grpId="1" animBg="1"/>
          <p:bldP spid="114" grpId="2" animBg="1"/>
          <p:bldP spid="114" grpId="3" animBg="1"/>
          <p:bldP spid="114" grpId="4" animBg="1"/>
          <p:bldP spid="118" grpId="0" animBg="1"/>
          <p:bldP spid="118" grpId="1" animBg="1"/>
          <p:bldP spid="118" grpId="2" animBg="1"/>
          <p:bldP spid="118" grpId="3" animBg="1"/>
          <p:bldP spid="118" grpId="4" animBg="1"/>
          <p:bldP spid="122" grpId="0" animBg="1"/>
          <p:bldP spid="122" grpId="1" animBg="1"/>
          <p:bldP spid="122" grpId="2" animBg="1"/>
          <p:bldP spid="122" grpId="3" animBg="1"/>
          <p:bldP spid="122" grpId="4" animBg="1"/>
          <p:bldP spid="126" grpId="0" animBg="1"/>
          <p:bldP spid="126" grpId="1" animBg="1"/>
          <p:bldP spid="126" grpId="2" animBg="1"/>
          <p:bldP spid="126" grpId="3" animBg="1"/>
          <p:bldP spid="126" grpId="4" animBg="1"/>
          <p:bldP spid="130" grpId="0" animBg="1"/>
          <p:bldP spid="130" grpId="1" animBg="1"/>
          <p:bldP spid="130" grpId="2" animBg="1"/>
          <p:bldP spid="130" grpId="3" animBg="1"/>
          <p:bldP spid="130" grpId="4" animBg="1"/>
          <p:bldP spid="134" grpId="0" animBg="1"/>
          <p:bldP spid="134" grpId="1" animBg="1"/>
          <p:bldP spid="134" grpId="2" animBg="1"/>
          <p:bldP spid="134" grpId="3" animBg="1"/>
          <p:bldP spid="134" grpId="4" animBg="1"/>
          <p:bldP spid="138" grpId="0" animBg="1"/>
          <p:bldP spid="138" grpId="1" animBg="1"/>
          <p:bldP spid="138" grpId="2" animBg="1"/>
          <p:bldP spid="138" grpId="3" animBg="1"/>
          <p:bldP spid="138" grpId="4" animBg="1"/>
          <p:bldP spid="142" grpId="0" animBg="1"/>
          <p:bldP spid="142" grpId="1" animBg="1"/>
          <p:bldP spid="142" grpId="2" animBg="1"/>
          <p:bldP spid="142" grpId="3" animBg="1"/>
          <p:bldP spid="142" grpId="4" animBg="1"/>
          <p:bldP spid="146" grpId="0" animBg="1"/>
          <p:bldP spid="146" grpId="1" animBg="1"/>
          <p:bldP spid="146" grpId="2" animBg="1"/>
          <p:bldP spid="146" grpId="3" animBg="1"/>
          <p:bldP spid="146" grpId="4" animBg="1"/>
          <p:bldP spid="150" grpId="0" animBg="1"/>
          <p:bldP spid="150" grpId="1" animBg="1"/>
          <p:bldP spid="150" grpId="2" animBg="1"/>
          <p:bldP spid="150" grpId="3" animBg="1"/>
          <p:bldP spid="150" grpId="4" animBg="1"/>
          <p:bldP spid="35" grpId="0" animBg="1"/>
          <p:bldP spid="35" grpId="1" animBg="1"/>
          <p:bldP spid="35" grpId="2" animBg="1"/>
          <p:bldP spid="35" grpId="3" animBg="1"/>
          <p:bldP spid="35" grpId="4" animBg="1"/>
          <p:bldP spid="35" grpId="5" animBg="1"/>
          <p:bldP spid="35" grpId="6" animBg="1"/>
          <p:bldP spid="35" grpId="7" animBg="1"/>
          <p:bldP spid="35" grpId="8" animBg="1"/>
          <p:bldP spid="35" grpId="9" animBg="1"/>
          <p:bldP spid="35" grpId="10" animBg="1"/>
          <p:bldP spid="35" grpId="11" animBg="1"/>
          <p:bldP spid="35" grpId="12" animBg="1"/>
          <p:bldP spid="35" grpId="13" animBg="1"/>
          <p:bldP spid="99" grpId="0" animBg="1"/>
          <p:bldP spid="99" grpId="1" animBg="1"/>
          <p:bldP spid="99" grpId="2" animBg="1"/>
          <p:bldP spid="99" grpId="3" animBg="1"/>
          <p:bldP spid="99" grpId="4" animBg="1"/>
          <p:bldP spid="99" grpId="5" animBg="1"/>
          <p:bldP spid="99" grpId="6" animBg="1"/>
          <p:bldP spid="99" grpId="7" animBg="1"/>
          <p:bldP spid="99" grpId="8" animBg="1"/>
          <p:bldP spid="99" grpId="9" animBg="1"/>
          <p:bldP spid="99" grpId="10" animBg="1"/>
          <p:bldP spid="99" grpId="11" animBg="1"/>
          <p:bldP spid="99" grpId="12" animBg="1"/>
          <p:bldP spid="103" grpId="0" animBg="1"/>
          <p:bldP spid="103" grpId="1" animBg="1"/>
          <p:bldP spid="103" grpId="2" animBg="1"/>
          <p:bldP spid="103" grpId="3" animBg="1"/>
          <p:bldP spid="103" grpId="4" animBg="1"/>
          <p:bldP spid="103" grpId="5" animBg="1"/>
          <p:bldP spid="103" grpId="6" animBg="1"/>
          <p:bldP spid="103" grpId="7" animBg="1"/>
          <p:bldP spid="103" grpId="8" animBg="1"/>
          <p:bldP spid="103" grpId="9" animBg="1"/>
          <p:bldP spid="103" grpId="10" animBg="1"/>
          <p:bldP spid="103" grpId="11" animBg="1"/>
          <p:bldP spid="103" grpId="12" animBg="1"/>
          <p:bldP spid="107" grpId="0" animBg="1"/>
          <p:bldP spid="107" grpId="1" animBg="1"/>
          <p:bldP spid="107" grpId="2" animBg="1"/>
          <p:bldP spid="107" grpId="3" animBg="1"/>
          <p:bldP spid="107" grpId="4" animBg="1"/>
          <p:bldP spid="107" grpId="5" animBg="1"/>
          <p:bldP spid="107" grpId="6" animBg="1"/>
          <p:bldP spid="107" grpId="7" animBg="1"/>
          <p:bldP spid="107" grpId="8" animBg="1"/>
          <p:bldP spid="107" grpId="9" animBg="1"/>
          <p:bldP spid="107" grpId="10" animBg="1"/>
          <p:bldP spid="107" grpId="11" animBg="1"/>
          <p:bldP spid="107" grpId="12" animBg="1"/>
          <p:bldP spid="111" grpId="0" animBg="1"/>
          <p:bldP spid="111" grpId="1" animBg="1"/>
          <p:bldP spid="111" grpId="2" animBg="1"/>
          <p:bldP spid="111" grpId="3" animBg="1"/>
          <p:bldP spid="111" grpId="4" animBg="1"/>
          <p:bldP spid="111" grpId="5" animBg="1"/>
          <p:bldP spid="111" grpId="6" animBg="1"/>
          <p:bldP spid="111" grpId="7" animBg="1"/>
          <p:bldP spid="111" grpId="8" animBg="1"/>
          <p:bldP spid="111" grpId="9" animBg="1"/>
          <p:bldP spid="111" grpId="10" animBg="1"/>
          <p:bldP spid="111" grpId="11" animBg="1"/>
          <p:bldP spid="111" grpId="12" animBg="1"/>
          <p:bldP spid="115" grpId="0" animBg="1"/>
          <p:bldP spid="115" grpId="1" animBg="1"/>
          <p:bldP spid="115" grpId="2" animBg="1"/>
          <p:bldP spid="115" grpId="3" animBg="1"/>
          <p:bldP spid="115" grpId="4" animBg="1"/>
          <p:bldP spid="115" grpId="5" animBg="1"/>
          <p:bldP spid="115" grpId="6" animBg="1"/>
          <p:bldP spid="115" grpId="7" animBg="1"/>
          <p:bldP spid="115" grpId="8" animBg="1"/>
          <p:bldP spid="115" grpId="9" animBg="1"/>
          <p:bldP spid="115" grpId="10" animBg="1"/>
          <p:bldP spid="115" grpId="11" animBg="1"/>
          <p:bldP spid="115" grpId="12" animBg="1"/>
          <p:bldP spid="119" grpId="0" animBg="1"/>
          <p:bldP spid="119" grpId="1" animBg="1"/>
          <p:bldP spid="119" grpId="2" animBg="1"/>
          <p:bldP spid="119" grpId="3" animBg="1"/>
          <p:bldP spid="119" grpId="4" animBg="1"/>
          <p:bldP spid="119" grpId="5" animBg="1"/>
          <p:bldP spid="119" grpId="6" animBg="1"/>
          <p:bldP spid="119" grpId="7" animBg="1"/>
          <p:bldP spid="119" grpId="8" animBg="1"/>
          <p:bldP spid="119" grpId="9" animBg="1"/>
          <p:bldP spid="119" grpId="10" animBg="1"/>
          <p:bldP spid="119" grpId="11" animBg="1"/>
          <p:bldP spid="119" grpId="12" animBg="1"/>
          <p:bldP spid="123" grpId="0" animBg="1"/>
          <p:bldP spid="123" grpId="1" animBg="1"/>
          <p:bldP spid="123" grpId="2" animBg="1"/>
          <p:bldP spid="123" grpId="3" animBg="1"/>
          <p:bldP spid="123" grpId="4" animBg="1"/>
          <p:bldP spid="123" grpId="5" animBg="1"/>
          <p:bldP spid="123" grpId="6" animBg="1"/>
          <p:bldP spid="123" grpId="7" animBg="1"/>
          <p:bldP spid="123" grpId="8" animBg="1"/>
          <p:bldP spid="123" grpId="9" animBg="1"/>
          <p:bldP spid="123" grpId="10" animBg="1"/>
          <p:bldP spid="123" grpId="11" animBg="1"/>
          <p:bldP spid="123" grpId="12" animBg="1"/>
          <p:bldP spid="127" grpId="0" animBg="1"/>
          <p:bldP spid="127" grpId="1" animBg="1"/>
          <p:bldP spid="127" grpId="2" animBg="1"/>
          <p:bldP spid="127" grpId="3" animBg="1"/>
          <p:bldP spid="127" grpId="4" animBg="1"/>
          <p:bldP spid="127" grpId="5" animBg="1"/>
          <p:bldP spid="127" grpId="6" animBg="1"/>
          <p:bldP spid="127" grpId="7" animBg="1"/>
          <p:bldP spid="127" grpId="8" animBg="1"/>
          <p:bldP spid="127" grpId="9" animBg="1"/>
          <p:bldP spid="127" grpId="10" animBg="1"/>
          <p:bldP spid="127" grpId="11" animBg="1"/>
          <p:bldP spid="127" grpId="12" animBg="1"/>
          <p:bldP spid="131" grpId="0" animBg="1"/>
          <p:bldP spid="131" grpId="1" animBg="1"/>
          <p:bldP spid="131" grpId="2" animBg="1"/>
          <p:bldP spid="131" grpId="3" animBg="1"/>
          <p:bldP spid="131" grpId="4" animBg="1"/>
          <p:bldP spid="131" grpId="5" animBg="1"/>
          <p:bldP spid="131" grpId="6" animBg="1"/>
          <p:bldP spid="131" grpId="7" animBg="1"/>
          <p:bldP spid="131" grpId="8" animBg="1"/>
          <p:bldP spid="131" grpId="9" animBg="1"/>
          <p:bldP spid="131" grpId="10" animBg="1"/>
          <p:bldP spid="131" grpId="11" animBg="1"/>
          <p:bldP spid="131" grpId="12" animBg="1"/>
          <p:bldP spid="135" grpId="0" animBg="1"/>
          <p:bldP spid="135" grpId="1" animBg="1"/>
          <p:bldP spid="135" grpId="2" animBg="1"/>
          <p:bldP spid="135" grpId="3" animBg="1"/>
          <p:bldP spid="135" grpId="4" animBg="1"/>
          <p:bldP spid="135" grpId="5" animBg="1"/>
          <p:bldP spid="135" grpId="6" animBg="1"/>
          <p:bldP spid="135" grpId="7" animBg="1"/>
          <p:bldP spid="135" grpId="8" animBg="1"/>
          <p:bldP spid="135" grpId="9" animBg="1"/>
          <p:bldP spid="135" grpId="10" animBg="1"/>
          <p:bldP spid="135" grpId="11" animBg="1"/>
          <p:bldP spid="135" grpId="12" animBg="1"/>
          <p:bldP spid="139" grpId="0" animBg="1"/>
          <p:bldP spid="139" grpId="1" animBg="1"/>
          <p:bldP spid="139" grpId="2" animBg="1"/>
          <p:bldP spid="139" grpId="3" animBg="1"/>
          <p:bldP spid="139" grpId="4" animBg="1"/>
          <p:bldP spid="139" grpId="5" animBg="1"/>
          <p:bldP spid="139" grpId="6" animBg="1"/>
          <p:bldP spid="139" grpId="7" animBg="1"/>
          <p:bldP spid="139" grpId="8" animBg="1"/>
          <p:bldP spid="139" grpId="9" animBg="1"/>
          <p:bldP spid="139" grpId="10" animBg="1"/>
          <p:bldP spid="139" grpId="11" animBg="1"/>
          <p:bldP spid="139" grpId="12" animBg="1"/>
          <p:bldP spid="143" grpId="0" animBg="1"/>
          <p:bldP spid="143" grpId="1" animBg="1"/>
          <p:bldP spid="143" grpId="2" animBg="1"/>
          <p:bldP spid="143" grpId="3" animBg="1"/>
          <p:bldP spid="143" grpId="4" animBg="1"/>
          <p:bldP spid="143" grpId="5" animBg="1"/>
          <p:bldP spid="143" grpId="6" animBg="1"/>
          <p:bldP spid="143" grpId="7" animBg="1"/>
          <p:bldP spid="143" grpId="8" animBg="1"/>
          <p:bldP spid="143" grpId="9" animBg="1"/>
          <p:bldP spid="143" grpId="10" animBg="1"/>
          <p:bldP spid="143" grpId="11" animBg="1"/>
          <p:bldP spid="143" grpId="12" animBg="1"/>
          <p:bldP spid="147" grpId="0" animBg="1"/>
          <p:bldP spid="147" grpId="1" animBg="1"/>
          <p:bldP spid="147" grpId="2" animBg="1"/>
          <p:bldP spid="147" grpId="3" animBg="1"/>
          <p:bldP spid="147" grpId="4" animBg="1"/>
          <p:bldP spid="147" grpId="5" animBg="1"/>
          <p:bldP spid="147" grpId="6" animBg="1"/>
          <p:bldP spid="147" grpId="7" animBg="1"/>
          <p:bldP spid="147" grpId="8" animBg="1"/>
          <p:bldP spid="147" grpId="9" animBg="1"/>
          <p:bldP spid="147" grpId="10" animBg="1"/>
          <p:bldP spid="147" grpId="11" animBg="1"/>
          <p:bldP spid="147" grpId="12" animBg="1"/>
          <p:bldP spid="151" grpId="0" animBg="1"/>
          <p:bldP spid="151" grpId="1" animBg="1"/>
          <p:bldP spid="151" grpId="2" animBg="1"/>
          <p:bldP spid="151" grpId="3" animBg="1"/>
          <p:bldP spid="151" grpId="4" animBg="1"/>
          <p:bldP spid="151" grpId="5" animBg="1"/>
          <p:bldP spid="151" grpId="6" animBg="1"/>
          <p:bldP spid="151" grpId="7" animBg="1"/>
          <p:bldP spid="151" grpId="8" animBg="1"/>
          <p:bldP spid="151" grpId="9" animBg="1"/>
          <p:bldP spid="151" grpId="10" animBg="1"/>
          <p:bldP spid="151" grpId="11" animBg="1"/>
          <p:bldP spid="151" grpId="12" animBg="1"/>
          <p:bldP spid="155" grpId="0" animBg="1"/>
          <p:bldP spid="155" grpId="1" animBg="1"/>
          <p:bldP spid="155" grpId="2" animBg="1"/>
          <p:bldP spid="155" grpId="3" animBg="1"/>
          <p:bldP spid="155" grpId="4" animBg="1"/>
          <p:bldP spid="155" grpId="5" animBg="1"/>
          <p:bldP spid="155" grpId="6" animBg="1"/>
          <p:bldP spid="155" grpId="7" animBg="1"/>
          <p:bldP spid="155" grpId="8" animBg="1"/>
          <p:bldP spid="155" grpId="9" animBg="1"/>
          <p:bldP spid="155" grpId="10" animBg="1"/>
          <p:bldP spid="155" grpId="11" animBg="1"/>
          <p:bldP spid="155" grpId="12" animBg="1"/>
          <p:bldP spid="159" grpId="0" animBg="1"/>
          <p:bldP spid="159" grpId="1" animBg="1"/>
          <p:bldP spid="159" grpId="2" animBg="1"/>
          <p:bldP spid="159" grpId="3" animBg="1"/>
          <p:bldP spid="159" grpId="4" animBg="1"/>
          <p:bldP spid="159" grpId="5" animBg="1"/>
          <p:bldP spid="159" grpId="6" animBg="1"/>
          <p:bldP spid="159" grpId="7" animBg="1"/>
          <p:bldP spid="159" grpId="8" animBg="1"/>
          <p:bldP spid="159" grpId="9" animBg="1"/>
          <p:bldP spid="159" grpId="10" animBg="1"/>
          <p:bldP spid="159" grpId="11" animBg="1"/>
          <p:bldP spid="159" grpId="12" animBg="1"/>
          <p:bldP spid="163" grpId="0" animBg="1"/>
          <p:bldP spid="163" grpId="1" animBg="1"/>
          <p:bldP spid="163" grpId="2" animBg="1"/>
          <p:bldP spid="163" grpId="3" animBg="1"/>
          <p:bldP spid="163" grpId="4" animBg="1"/>
          <p:bldP spid="163" grpId="5" animBg="1"/>
          <p:bldP spid="163" grpId="6" animBg="1"/>
          <p:bldP spid="163" grpId="7" animBg="1"/>
          <p:bldP spid="163" grpId="8" animBg="1"/>
          <p:bldP spid="163" grpId="9" animBg="1"/>
          <p:bldP spid="163" grpId="10" animBg="1"/>
          <p:bldP spid="163" grpId="11" animBg="1"/>
          <p:bldP spid="163" grpId="12" animBg="1"/>
          <p:bldP spid="2" grpId="0" animBg="1"/>
          <p:bldP spid="2" grpId="1" animBg="1"/>
          <p:bldP spid="2" grpId="2" animBg="1"/>
          <p:bldP spid="2" grpId="3" animBg="1"/>
          <p:bldP spid="2" grpId="4" animBg="1"/>
          <p:bldP spid="2" grpId="5" animBg="1"/>
          <p:bldP spid="2" grpId="6" animBg="1"/>
          <p:bldP spid="2" grpId="7" animBg="1"/>
          <p:bldP spid="154" grpId="0" animBg="1"/>
          <p:bldP spid="154" grpId="1" animBg="1"/>
          <p:bldP spid="154" grpId="2" animBg="1"/>
          <p:bldP spid="154" grpId="3" animBg="1"/>
          <p:bldP spid="154" grpId="4" animBg="1"/>
          <p:bldP spid="158" grpId="0" animBg="1"/>
          <p:bldP spid="158" grpId="1" animBg="1"/>
          <p:bldP spid="158" grpId="2" animBg="1"/>
          <p:bldP spid="158" grpId="3" animBg="1"/>
          <p:bldP spid="158" grpId="4" animBg="1"/>
          <p:bldP spid="162" grpId="0" animBg="1"/>
          <p:bldP spid="162" grpId="1" animBg="1"/>
          <p:bldP spid="162" grpId="2" animBg="1"/>
          <p:bldP spid="162" grpId="3" animBg="1"/>
          <p:bldP spid="162" grpId="4" animBg="1"/>
          <p:bldP spid="32" grpId="0" animBg="1"/>
          <p:bldP spid="32" grpId="1" animBg="1"/>
          <p:bldP spid="32" grpId="2" animBg="1"/>
          <p:bldP spid="32" grpId="3" animBg="1"/>
          <p:bldP spid="32" grpId="4" animBg="1"/>
          <p:bldP spid="32" grpId="5" animBg="1"/>
          <p:bldP spid="32" grpId="6" animBg="1"/>
          <p:bldP spid="32" grpId="7" animBg="1"/>
          <p:bldP spid="32" grpId="8" animBg="1"/>
          <p:bldP spid="32" grpId="9" animBg="1"/>
          <p:bldP spid="32" grpId="10" animBg="1"/>
          <p:bldP spid="32" grpId="11" animBg="1"/>
          <p:bldP spid="32" grpId="12" animBg="1"/>
          <p:bldP spid="32" grpId="13" animBg="1"/>
          <p:bldP spid="32" grpId="14" animBg="1"/>
          <p:bldP spid="96" grpId="0" animBg="1"/>
          <p:bldP spid="96" grpId="1" animBg="1"/>
          <p:bldP spid="96" grpId="2" animBg="1"/>
          <p:bldP spid="96" grpId="3" animBg="1"/>
          <p:bldP spid="96" grpId="4" animBg="1"/>
          <p:bldP spid="96" grpId="5" animBg="1"/>
          <p:bldP spid="96" grpId="6" animBg="1"/>
          <p:bldP spid="96" grpId="7" animBg="1"/>
          <p:bldP spid="96" grpId="8" animBg="1"/>
          <p:bldP spid="96" grpId="9" animBg="1"/>
          <p:bldP spid="96" grpId="10" animBg="1"/>
          <p:bldP spid="96" grpId="11" animBg="1"/>
          <p:bldP spid="96" grpId="12" animBg="1"/>
          <p:bldP spid="96" grpId="13" animBg="1"/>
          <p:bldP spid="100" grpId="0" animBg="1"/>
          <p:bldP spid="100" grpId="1" animBg="1"/>
          <p:bldP spid="100" grpId="2" animBg="1"/>
          <p:bldP spid="100" grpId="3" animBg="1"/>
          <p:bldP spid="100" grpId="4" animBg="1"/>
          <p:bldP spid="100" grpId="5" animBg="1"/>
          <p:bldP spid="100" grpId="6" animBg="1"/>
          <p:bldP spid="100" grpId="7" animBg="1"/>
          <p:bldP spid="100" grpId="8" animBg="1"/>
          <p:bldP spid="100" grpId="9" animBg="1"/>
          <p:bldP spid="100" grpId="10" animBg="1"/>
          <p:bldP spid="100" grpId="11" animBg="1"/>
          <p:bldP spid="100" grpId="12" animBg="1"/>
          <p:bldP spid="100" grpId="13" animBg="1"/>
          <p:bldP spid="104" grpId="0" animBg="1"/>
          <p:bldP spid="104" grpId="1" animBg="1"/>
          <p:bldP spid="104" grpId="2" animBg="1"/>
          <p:bldP spid="104" grpId="3" animBg="1"/>
          <p:bldP spid="104" grpId="4" animBg="1"/>
          <p:bldP spid="104" grpId="5" animBg="1"/>
          <p:bldP spid="104" grpId="6" animBg="1"/>
          <p:bldP spid="104" grpId="7" animBg="1"/>
          <p:bldP spid="104" grpId="8" animBg="1"/>
          <p:bldP spid="104" grpId="9" animBg="1"/>
          <p:bldP spid="104" grpId="10" animBg="1"/>
          <p:bldP spid="104" grpId="11" animBg="1"/>
          <p:bldP spid="104" grpId="12" animBg="1"/>
          <p:bldP spid="104" grpId="13" animBg="1"/>
          <p:bldP spid="108" grpId="0" animBg="1"/>
          <p:bldP spid="108" grpId="1" animBg="1"/>
          <p:bldP spid="108" grpId="2" animBg="1"/>
          <p:bldP spid="108" grpId="3" animBg="1"/>
          <p:bldP spid="108" grpId="4" animBg="1"/>
          <p:bldP spid="108" grpId="5" animBg="1"/>
          <p:bldP spid="108" grpId="6" animBg="1"/>
          <p:bldP spid="108" grpId="7" animBg="1"/>
          <p:bldP spid="108" grpId="8" animBg="1"/>
          <p:bldP spid="108" grpId="9" animBg="1"/>
          <p:bldP spid="108" grpId="10" animBg="1"/>
          <p:bldP spid="108" grpId="11" animBg="1"/>
          <p:bldP spid="108" grpId="12" animBg="1"/>
          <p:bldP spid="108" grpId="13" animBg="1"/>
          <p:bldP spid="112" grpId="0" animBg="1"/>
          <p:bldP spid="112" grpId="1" animBg="1"/>
          <p:bldP spid="112" grpId="2" animBg="1"/>
          <p:bldP spid="112" grpId="3" animBg="1"/>
          <p:bldP spid="112" grpId="4" animBg="1"/>
          <p:bldP spid="112" grpId="5" animBg="1"/>
          <p:bldP spid="112" grpId="6" animBg="1"/>
          <p:bldP spid="112" grpId="7" animBg="1"/>
          <p:bldP spid="112" grpId="8" animBg="1"/>
          <p:bldP spid="112" grpId="9" animBg="1"/>
          <p:bldP spid="112" grpId="10" animBg="1"/>
          <p:bldP spid="112" grpId="11" animBg="1"/>
          <p:bldP spid="112" grpId="12" animBg="1"/>
          <p:bldP spid="112" grpId="13" animBg="1"/>
          <p:bldP spid="116" grpId="0" animBg="1"/>
          <p:bldP spid="116" grpId="1" animBg="1"/>
          <p:bldP spid="116" grpId="2" animBg="1"/>
          <p:bldP spid="116" grpId="3" animBg="1"/>
          <p:bldP spid="116" grpId="4" animBg="1"/>
          <p:bldP spid="116" grpId="5" animBg="1"/>
          <p:bldP spid="116" grpId="6" animBg="1"/>
          <p:bldP spid="116" grpId="7" animBg="1"/>
          <p:bldP spid="116" grpId="8" animBg="1"/>
          <p:bldP spid="116" grpId="9" animBg="1"/>
          <p:bldP spid="116" grpId="10" animBg="1"/>
          <p:bldP spid="116" grpId="11" animBg="1"/>
          <p:bldP spid="116" grpId="12" animBg="1"/>
          <p:bldP spid="116" grpId="13" animBg="1"/>
          <p:bldP spid="120" grpId="0" animBg="1"/>
          <p:bldP spid="120" grpId="1" animBg="1"/>
          <p:bldP spid="120" grpId="2" animBg="1"/>
          <p:bldP spid="120" grpId="3" animBg="1"/>
          <p:bldP spid="120" grpId="4" animBg="1"/>
          <p:bldP spid="120" grpId="5" animBg="1"/>
          <p:bldP spid="120" grpId="6" animBg="1"/>
          <p:bldP spid="120" grpId="7" animBg="1"/>
          <p:bldP spid="120" grpId="8" animBg="1"/>
          <p:bldP spid="120" grpId="9" animBg="1"/>
          <p:bldP spid="120" grpId="10" animBg="1"/>
          <p:bldP spid="120" grpId="11" animBg="1"/>
          <p:bldP spid="120" grpId="12" animBg="1"/>
          <p:bldP spid="120" grpId="13" animBg="1"/>
          <p:bldP spid="124" grpId="0" animBg="1"/>
          <p:bldP spid="124" grpId="1" animBg="1"/>
          <p:bldP spid="124" grpId="2" animBg="1"/>
          <p:bldP spid="124" grpId="3" animBg="1"/>
          <p:bldP spid="124" grpId="4" animBg="1"/>
          <p:bldP spid="124" grpId="5" animBg="1"/>
          <p:bldP spid="124" grpId="6" animBg="1"/>
          <p:bldP spid="124" grpId="7" animBg="1"/>
          <p:bldP spid="124" grpId="8" animBg="1"/>
          <p:bldP spid="124" grpId="9" animBg="1"/>
          <p:bldP spid="124" grpId="10" animBg="1"/>
          <p:bldP spid="124" grpId="11" animBg="1"/>
          <p:bldP spid="124" grpId="12" animBg="1"/>
          <p:bldP spid="124" grpId="13" animBg="1"/>
          <p:bldP spid="128" grpId="0" animBg="1"/>
          <p:bldP spid="128" grpId="1" animBg="1"/>
          <p:bldP spid="128" grpId="2" animBg="1"/>
          <p:bldP spid="128" grpId="3" animBg="1"/>
          <p:bldP spid="128" grpId="4" animBg="1"/>
          <p:bldP spid="128" grpId="5" animBg="1"/>
          <p:bldP spid="128" grpId="6" animBg="1"/>
          <p:bldP spid="128" grpId="7" animBg="1"/>
          <p:bldP spid="128" grpId="8" animBg="1"/>
          <p:bldP spid="128" grpId="9" animBg="1"/>
          <p:bldP spid="128" grpId="10" animBg="1"/>
          <p:bldP spid="128" grpId="11" animBg="1"/>
          <p:bldP spid="128" grpId="12" animBg="1"/>
          <p:bldP spid="128" grpId="13" animBg="1"/>
          <p:bldP spid="132" grpId="0" animBg="1"/>
          <p:bldP spid="132" grpId="1" animBg="1"/>
          <p:bldP spid="132" grpId="2" animBg="1"/>
          <p:bldP spid="132" grpId="3" animBg="1"/>
          <p:bldP spid="132" grpId="4" animBg="1"/>
          <p:bldP spid="132" grpId="5" animBg="1"/>
          <p:bldP spid="132" grpId="6" animBg="1"/>
          <p:bldP spid="132" grpId="7" animBg="1"/>
          <p:bldP spid="132" grpId="8" animBg="1"/>
          <p:bldP spid="132" grpId="9" animBg="1"/>
          <p:bldP spid="132" grpId="10" animBg="1"/>
          <p:bldP spid="132" grpId="11" animBg="1"/>
          <p:bldP spid="132" grpId="12" animBg="1"/>
          <p:bldP spid="132" grpId="13" animBg="1"/>
          <p:bldP spid="136" grpId="0" animBg="1"/>
          <p:bldP spid="136" grpId="1" animBg="1"/>
          <p:bldP spid="136" grpId="2" animBg="1"/>
          <p:bldP spid="136" grpId="3" animBg="1"/>
          <p:bldP spid="136" grpId="4" animBg="1"/>
          <p:bldP spid="136" grpId="5" animBg="1"/>
          <p:bldP spid="136" grpId="6" animBg="1"/>
          <p:bldP spid="136" grpId="7" animBg="1"/>
          <p:bldP spid="136" grpId="8" animBg="1"/>
          <p:bldP spid="136" grpId="9" animBg="1"/>
          <p:bldP spid="136" grpId="10" animBg="1"/>
          <p:bldP spid="136" grpId="11" animBg="1"/>
          <p:bldP spid="136" grpId="12" animBg="1"/>
          <p:bldP spid="136" grpId="13" animBg="1"/>
          <p:bldP spid="140" grpId="0" animBg="1"/>
          <p:bldP spid="140" grpId="1" animBg="1"/>
          <p:bldP spid="140" grpId="2" animBg="1"/>
          <p:bldP spid="140" grpId="3" animBg="1"/>
          <p:bldP spid="140" grpId="4" animBg="1"/>
          <p:bldP spid="140" grpId="5" animBg="1"/>
          <p:bldP spid="140" grpId="6" animBg="1"/>
          <p:bldP spid="140" grpId="7" animBg="1"/>
          <p:bldP spid="140" grpId="8" animBg="1"/>
          <p:bldP spid="140" grpId="9" animBg="1"/>
          <p:bldP spid="140" grpId="10" animBg="1"/>
          <p:bldP spid="140" grpId="11" animBg="1"/>
          <p:bldP spid="140" grpId="12" animBg="1"/>
          <p:bldP spid="140" grpId="13" animBg="1"/>
          <p:bldP spid="144" grpId="0" animBg="1"/>
          <p:bldP spid="144" grpId="1" animBg="1"/>
          <p:bldP spid="144" grpId="2" animBg="1"/>
          <p:bldP spid="144" grpId="3" animBg="1"/>
          <p:bldP spid="144" grpId="4" animBg="1"/>
          <p:bldP spid="144" grpId="5" animBg="1"/>
          <p:bldP spid="144" grpId="6" animBg="1"/>
          <p:bldP spid="144" grpId="7" animBg="1"/>
          <p:bldP spid="144" grpId="8" animBg="1"/>
          <p:bldP spid="144" grpId="9" animBg="1"/>
          <p:bldP spid="144" grpId="10" animBg="1"/>
          <p:bldP spid="144" grpId="11" animBg="1"/>
          <p:bldP spid="144" grpId="12" animBg="1"/>
          <p:bldP spid="144" grpId="13" animBg="1"/>
          <p:bldP spid="148" grpId="0" animBg="1"/>
          <p:bldP spid="148" grpId="1" animBg="1"/>
          <p:bldP spid="148" grpId="2" animBg="1"/>
          <p:bldP spid="148" grpId="3" animBg="1"/>
          <p:bldP spid="148" grpId="4" animBg="1"/>
          <p:bldP spid="148" grpId="5" animBg="1"/>
          <p:bldP spid="148" grpId="6" animBg="1"/>
          <p:bldP spid="148" grpId="7" animBg="1"/>
          <p:bldP spid="148" grpId="8" animBg="1"/>
          <p:bldP spid="148" grpId="9" animBg="1"/>
          <p:bldP spid="148" grpId="10" animBg="1"/>
          <p:bldP spid="148" grpId="11" animBg="1"/>
          <p:bldP spid="148" grpId="12" animBg="1"/>
          <p:bldP spid="148" grpId="13" animBg="1"/>
          <p:bldP spid="152" grpId="0" animBg="1"/>
          <p:bldP spid="152" grpId="1" animBg="1"/>
          <p:bldP spid="152" grpId="2" animBg="1"/>
          <p:bldP spid="152" grpId="3" animBg="1"/>
          <p:bldP spid="152" grpId="4" animBg="1"/>
          <p:bldP spid="152" grpId="5" animBg="1"/>
          <p:bldP spid="152" grpId="6" animBg="1"/>
          <p:bldP spid="152" grpId="7" animBg="1"/>
          <p:bldP spid="152" grpId="8" animBg="1"/>
          <p:bldP spid="152" grpId="9" animBg="1"/>
          <p:bldP spid="152" grpId="10" animBg="1"/>
          <p:bldP spid="152" grpId="11" animBg="1"/>
          <p:bldP spid="152" grpId="12" animBg="1"/>
          <p:bldP spid="152" grpId="13" animBg="1"/>
          <p:bldP spid="156" grpId="0" animBg="1"/>
          <p:bldP spid="156" grpId="1" animBg="1"/>
          <p:bldP spid="156" grpId="2" animBg="1"/>
          <p:bldP spid="156" grpId="3" animBg="1"/>
          <p:bldP spid="156" grpId="4" animBg="1"/>
          <p:bldP spid="156" grpId="5" animBg="1"/>
          <p:bldP spid="156" grpId="6" animBg="1"/>
          <p:bldP spid="156" grpId="7" animBg="1"/>
          <p:bldP spid="156" grpId="8" animBg="1"/>
          <p:bldP spid="156" grpId="9" animBg="1"/>
          <p:bldP spid="156" grpId="10" animBg="1"/>
          <p:bldP spid="156" grpId="11" animBg="1"/>
          <p:bldP spid="156" grpId="12" animBg="1"/>
          <p:bldP spid="156" grpId="13" animBg="1"/>
          <p:bldP spid="160" grpId="0" animBg="1"/>
          <p:bldP spid="160" grpId="1" animBg="1"/>
          <p:bldP spid="160" grpId="2" animBg="1"/>
          <p:bldP spid="160" grpId="3" animBg="1"/>
          <p:bldP spid="160" grpId="4" animBg="1"/>
          <p:bldP spid="160" grpId="5" animBg="1"/>
          <p:bldP spid="160" grpId="6" animBg="1"/>
          <p:bldP spid="160" grpId="7" animBg="1"/>
          <p:bldP spid="160" grpId="8" animBg="1"/>
          <p:bldP spid="160" grpId="9" animBg="1"/>
          <p:bldP spid="160" grpId="10" animBg="1"/>
          <p:bldP spid="160" grpId="11" animBg="1"/>
          <p:bldP spid="160" grpId="12" animBg="1"/>
          <p:bldP spid="160" grpId="13" animBg="1"/>
          <p:bldP spid="28" grpId="0" animBg="1"/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7" grpId="10" animBg="1"/>
          <p:bldP spid="7" grpId="11" animBg="1"/>
          <p:bldP spid="7" grpId="12" animBg="1"/>
          <p:bldP spid="7" grpId="13" animBg="1"/>
          <p:bldP spid="7" grpId="14" animBg="1"/>
          <p:bldP spid="7" grpId="15" animBg="1"/>
          <p:bldP spid="7" grpId="16" animBg="1"/>
          <p:bldP spid="7" grpId="17" animBg="1"/>
          <p:bldP spid="7" grpId="18" animBg="1"/>
          <p:bldP spid="7" grpId="19" animBg="1"/>
          <p:bldP spid="7" grpId="20" animBg="1"/>
          <p:bldP spid="7" grpId="21" animBg="1"/>
          <p:bldP spid="7" grpId="22" animBg="1"/>
          <p:bldP spid="7" grpId="23" animBg="1"/>
          <p:bldP spid="7" grpId="24" animBg="1"/>
          <p:bldP spid="7" grpId="25" animBg="1"/>
          <p:bldP spid="7" grpId="26" animBg="1"/>
          <p:bldP spid="7" grpId="27" animBg="1"/>
          <p:bldP spid="7" grpId="28" animBg="1"/>
          <p:bldP spid="7" grpId="36" animBg="1"/>
          <p:bldP spid="7" grpId="37" animBg="1"/>
          <p:bldP spid="7" grpId="38" animBg="1"/>
          <p:bldP spid="7" grpId="39" animBg="1"/>
          <p:bldP spid="7" grpId="40" animBg="1"/>
          <p:bldP spid="7" grpId="41" animBg="1"/>
          <p:bldP spid="7" grpId="42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8" grpId="12" animBg="1"/>
          <p:bldP spid="8" grpId="13" animBg="1"/>
          <p:bldP spid="8" grpId="14" animBg="1"/>
          <p:bldP spid="8" grpId="15" animBg="1"/>
          <p:bldP spid="8" grpId="16" animBg="1"/>
          <p:bldP spid="8" grpId="17" animBg="1"/>
          <p:bldP spid="8" grpId="18" animBg="1"/>
          <p:bldP spid="8" grpId="19" animBg="1"/>
          <p:bldP spid="8" grpId="20" animBg="1"/>
          <p:bldP spid="8" grpId="21" animBg="1"/>
          <p:bldP spid="8" grpId="22" animBg="1"/>
          <p:bldP spid="8" grpId="23" animBg="1"/>
          <p:bldP spid="8" grpId="24" animBg="1"/>
          <p:bldP spid="8" grpId="25" animBg="1"/>
          <p:bldP spid="8" grpId="26" animBg="1"/>
          <p:bldP spid="8" grpId="27" animBg="1"/>
          <p:bldP spid="8" grpId="28" animBg="1"/>
          <p:bldP spid="8" grpId="36" animBg="1"/>
          <p:bldP spid="8" grpId="37" animBg="1"/>
          <p:bldP spid="8" grpId="38" animBg="1"/>
          <p:bldP spid="8" grpId="39" animBg="1"/>
          <p:bldP spid="8" grpId="40" animBg="1"/>
          <p:bldP spid="8" grpId="41" animBg="1"/>
          <p:bldP spid="8" grpId="42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9" grpId="12" animBg="1"/>
          <p:bldP spid="9" grpId="13" animBg="1"/>
          <p:bldP spid="9" grpId="14" animBg="1"/>
          <p:bldP spid="9" grpId="15" animBg="1"/>
          <p:bldP spid="9" grpId="16" animBg="1"/>
          <p:bldP spid="9" grpId="17" animBg="1"/>
          <p:bldP spid="9" grpId="18" animBg="1"/>
          <p:bldP spid="9" grpId="19" animBg="1"/>
          <p:bldP spid="9" grpId="20" animBg="1"/>
          <p:bldP spid="9" grpId="21" animBg="1"/>
          <p:bldP spid="9" grpId="22" animBg="1"/>
          <p:bldP spid="9" grpId="23" animBg="1"/>
          <p:bldP spid="9" grpId="24" animBg="1"/>
          <p:bldP spid="9" grpId="25" animBg="1"/>
          <p:bldP spid="9" grpId="26" animBg="1"/>
          <p:bldP spid="9" grpId="27" animBg="1"/>
          <p:bldP spid="9" grpId="28" animBg="1"/>
          <p:bldP spid="9" grpId="36" animBg="1"/>
          <p:bldP spid="9" grpId="37" animBg="1"/>
          <p:bldP spid="9" grpId="38" animBg="1"/>
          <p:bldP spid="9" grpId="39" animBg="1"/>
          <p:bldP spid="9" grpId="40" animBg="1"/>
          <p:bldP spid="9" grpId="41" animBg="1"/>
          <p:bldP spid="9" grpId="42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10" grpId="12" animBg="1"/>
          <p:bldP spid="10" grpId="13" animBg="1"/>
          <p:bldP spid="10" grpId="14" animBg="1"/>
          <p:bldP spid="10" grpId="15" animBg="1"/>
          <p:bldP spid="10" grpId="16" animBg="1"/>
          <p:bldP spid="10" grpId="17" animBg="1"/>
          <p:bldP spid="10" grpId="18" animBg="1"/>
          <p:bldP spid="10" grpId="19" animBg="1"/>
          <p:bldP spid="10" grpId="20" animBg="1"/>
          <p:bldP spid="10" grpId="21" animBg="1"/>
          <p:bldP spid="10" grpId="22" animBg="1"/>
          <p:bldP spid="10" grpId="23" animBg="1"/>
          <p:bldP spid="10" grpId="24" animBg="1"/>
          <p:bldP spid="10" grpId="25" animBg="1"/>
          <p:bldP spid="10" grpId="26" animBg="1"/>
          <p:bldP spid="10" grpId="27" animBg="1"/>
          <p:bldP spid="10" grpId="28" animBg="1"/>
          <p:bldP spid="10" grpId="36" animBg="1"/>
          <p:bldP spid="10" grpId="37" animBg="1"/>
          <p:bldP spid="10" grpId="38" animBg="1"/>
          <p:bldP spid="10" grpId="39" animBg="1"/>
          <p:bldP spid="10" grpId="40" animBg="1"/>
          <p:bldP spid="10" grpId="41" animBg="1"/>
          <p:bldP spid="10" grpId="42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1" grpId="12" animBg="1"/>
          <p:bldP spid="11" grpId="13" animBg="1"/>
          <p:bldP spid="11" grpId="14" animBg="1"/>
          <p:bldP spid="11" grpId="15" animBg="1"/>
          <p:bldP spid="11" grpId="16" animBg="1"/>
          <p:bldP spid="11" grpId="17" animBg="1"/>
          <p:bldP spid="11" grpId="18" animBg="1"/>
          <p:bldP spid="11" grpId="19" animBg="1"/>
          <p:bldP spid="11" grpId="20" animBg="1"/>
          <p:bldP spid="11" grpId="21" animBg="1"/>
          <p:bldP spid="11" grpId="22" animBg="1"/>
          <p:bldP spid="11" grpId="23" animBg="1"/>
          <p:bldP spid="11" grpId="24" animBg="1"/>
          <p:bldP spid="11" grpId="25" animBg="1"/>
          <p:bldP spid="11" grpId="26" animBg="1"/>
          <p:bldP spid="11" grpId="27" animBg="1"/>
          <p:bldP spid="11" grpId="28" animBg="1"/>
          <p:bldP spid="11" grpId="36" animBg="1"/>
          <p:bldP spid="11" grpId="37" animBg="1"/>
          <p:bldP spid="11" grpId="38" animBg="1"/>
          <p:bldP spid="11" grpId="39" animBg="1"/>
          <p:bldP spid="11" grpId="40" animBg="1"/>
          <p:bldP spid="11" grpId="41" animBg="1"/>
          <p:bldP spid="11" grpId="42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2" grpId="6" animBg="1"/>
          <p:bldP spid="12" grpId="7" animBg="1"/>
          <p:bldP spid="12" grpId="8" animBg="1"/>
          <p:bldP spid="12" grpId="9" animBg="1"/>
          <p:bldP spid="12" grpId="10" animBg="1"/>
          <p:bldP spid="12" grpId="11" animBg="1"/>
          <p:bldP spid="12" grpId="12" animBg="1"/>
          <p:bldP spid="12" grpId="13" animBg="1"/>
          <p:bldP spid="12" grpId="14" animBg="1"/>
          <p:bldP spid="12" grpId="15" animBg="1"/>
          <p:bldP spid="12" grpId="16" animBg="1"/>
          <p:bldP spid="12" grpId="17" animBg="1"/>
          <p:bldP spid="12" grpId="18" animBg="1"/>
          <p:bldP spid="12" grpId="19" animBg="1"/>
          <p:bldP spid="12" grpId="20" animBg="1"/>
          <p:bldP spid="12" grpId="21" animBg="1"/>
          <p:bldP spid="12" grpId="22" animBg="1"/>
          <p:bldP spid="12" grpId="23" animBg="1"/>
          <p:bldP spid="12" grpId="24" animBg="1"/>
          <p:bldP spid="12" grpId="25" animBg="1"/>
          <p:bldP spid="12" grpId="26" animBg="1"/>
          <p:bldP spid="12" grpId="27" animBg="1"/>
          <p:bldP spid="12" grpId="28" animBg="1"/>
          <p:bldP spid="12" grpId="36" animBg="1"/>
          <p:bldP spid="12" grpId="37" animBg="1"/>
          <p:bldP spid="12" grpId="38" animBg="1"/>
          <p:bldP spid="12" grpId="39" animBg="1"/>
          <p:bldP spid="12" grpId="40" animBg="1"/>
          <p:bldP spid="12" grpId="41" animBg="1"/>
          <p:bldP spid="12" grpId="42" animBg="1"/>
          <p:bldP spid="33" grpId="0" animBg="1"/>
          <p:bldP spid="33" grpId="1" animBg="1"/>
          <p:bldP spid="33" grpId="2" animBg="1"/>
          <p:bldP spid="33" grpId="3" animBg="1"/>
          <p:bldP spid="33" grpId="4" animBg="1"/>
          <p:bldP spid="33" grpId="5" animBg="1"/>
          <p:bldP spid="33" grpId="6" animBg="1"/>
          <p:bldP spid="33" grpId="7" animBg="1"/>
          <p:bldP spid="33" grpId="8" animBg="1"/>
          <p:bldP spid="97" grpId="0" animBg="1"/>
          <p:bldP spid="97" grpId="1" animBg="1"/>
          <p:bldP spid="97" grpId="2" animBg="1"/>
          <p:bldP spid="97" grpId="3" animBg="1"/>
          <p:bldP spid="97" grpId="4" animBg="1"/>
          <p:bldP spid="97" grpId="5" animBg="1"/>
          <p:bldP spid="97" grpId="6" animBg="1"/>
          <p:bldP spid="97" grpId="7" animBg="1"/>
          <p:bldP spid="101" grpId="0" animBg="1"/>
          <p:bldP spid="101" grpId="1" animBg="1"/>
          <p:bldP spid="101" grpId="2" animBg="1"/>
          <p:bldP spid="101" grpId="3" animBg="1"/>
          <p:bldP spid="101" grpId="4" animBg="1"/>
          <p:bldP spid="101" grpId="5" animBg="1"/>
          <p:bldP spid="101" grpId="6" animBg="1"/>
          <p:bldP spid="101" grpId="7" animBg="1"/>
          <p:bldP spid="105" grpId="0" animBg="1"/>
          <p:bldP spid="105" grpId="1" animBg="1"/>
          <p:bldP spid="105" grpId="2" animBg="1"/>
          <p:bldP spid="105" grpId="3" animBg="1"/>
          <p:bldP spid="105" grpId="4" animBg="1"/>
          <p:bldP spid="105" grpId="5" animBg="1"/>
          <p:bldP spid="105" grpId="6" animBg="1"/>
          <p:bldP spid="105" grpId="7" animBg="1"/>
          <p:bldP spid="109" grpId="0" animBg="1"/>
          <p:bldP spid="109" grpId="1" animBg="1"/>
          <p:bldP spid="109" grpId="2" animBg="1"/>
          <p:bldP spid="109" grpId="3" animBg="1"/>
          <p:bldP spid="109" grpId="4" animBg="1"/>
          <p:bldP spid="109" grpId="5" animBg="1"/>
          <p:bldP spid="109" grpId="6" animBg="1"/>
          <p:bldP spid="109" grpId="7" animBg="1"/>
          <p:bldP spid="113" grpId="0" animBg="1"/>
          <p:bldP spid="113" grpId="1" animBg="1"/>
          <p:bldP spid="113" grpId="2" animBg="1"/>
          <p:bldP spid="113" grpId="3" animBg="1"/>
          <p:bldP spid="113" grpId="4" animBg="1"/>
          <p:bldP spid="113" grpId="5" animBg="1"/>
          <p:bldP spid="113" grpId="6" animBg="1"/>
          <p:bldP spid="113" grpId="7" animBg="1"/>
          <p:bldP spid="117" grpId="0" animBg="1"/>
          <p:bldP spid="117" grpId="1" animBg="1"/>
          <p:bldP spid="117" grpId="2" animBg="1"/>
          <p:bldP spid="117" grpId="3" animBg="1"/>
          <p:bldP spid="117" grpId="4" animBg="1"/>
          <p:bldP spid="117" grpId="5" animBg="1"/>
          <p:bldP spid="117" grpId="6" animBg="1"/>
          <p:bldP spid="117" grpId="7" animBg="1"/>
          <p:bldP spid="121" grpId="0" animBg="1"/>
          <p:bldP spid="121" grpId="1" animBg="1"/>
          <p:bldP spid="121" grpId="2" animBg="1"/>
          <p:bldP spid="121" grpId="3" animBg="1"/>
          <p:bldP spid="121" grpId="4" animBg="1"/>
          <p:bldP spid="121" grpId="5" animBg="1"/>
          <p:bldP spid="121" grpId="6" animBg="1"/>
          <p:bldP spid="121" grpId="7" animBg="1"/>
          <p:bldP spid="161" grpId="0" animBg="1"/>
          <p:bldP spid="161" grpId="1" animBg="1"/>
          <p:bldP spid="161" grpId="2" animBg="1"/>
          <p:bldP spid="161" grpId="3" animBg="1"/>
          <p:bldP spid="161" grpId="4" animBg="1"/>
          <p:bldP spid="161" grpId="5" animBg="1"/>
          <p:bldP spid="161" grpId="6" animBg="1"/>
          <p:bldP spid="161" grpId="7" animBg="1"/>
          <p:bldP spid="157" grpId="0" animBg="1"/>
          <p:bldP spid="157" grpId="1" animBg="1"/>
          <p:bldP spid="157" grpId="2" animBg="1"/>
          <p:bldP spid="157" grpId="3" animBg="1"/>
          <p:bldP spid="157" grpId="4" animBg="1"/>
          <p:bldP spid="157" grpId="5" animBg="1"/>
          <p:bldP spid="157" grpId="6" animBg="1"/>
          <p:bldP spid="157" grpId="7" animBg="1"/>
          <p:bldP spid="153" grpId="0" animBg="1"/>
          <p:bldP spid="153" grpId="1" animBg="1"/>
          <p:bldP spid="153" grpId="2" animBg="1"/>
          <p:bldP spid="153" grpId="3" animBg="1"/>
          <p:bldP spid="153" grpId="4" animBg="1"/>
          <p:bldP spid="153" grpId="5" animBg="1"/>
          <p:bldP spid="153" grpId="6" animBg="1"/>
          <p:bldP spid="153" grpId="7" animBg="1"/>
          <p:bldP spid="149" grpId="0" animBg="1"/>
          <p:bldP spid="149" grpId="1" animBg="1"/>
          <p:bldP spid="149" grpId="2" animBg="1"/>
          <p:bldP spid="149" grpId="3" animBg="1"/>
          <p:bldP spid="149" grpId="4" animBg="1"/>
          <p:bldP spid="149" grpId="5" animBg="1"/>
          <p:bldP spid="149" grpId="6" animBg="1"/>
          <p:bldP spid="149" grpId="7" animBg="1"/>
          <p:bldP spid="145" grpId="0" animBg="1"/>
          <p:bldP spid="145" grpId="1" animBg="1"/>
          <p:bldP spid="145" grpId="2" animBg="1"/>
          <p:bldP spid="145" grpId="3" animBg="1"/>
          <p:bldP spid="145" grpId="4" animBg="1"/>
          <p:bldP spid="145" grpId="5" animBg="1"/>
          <p:bldP spid="145" grpId="6" animBg="1"/>
          <p:bldP spid="145" grpId="7" animBg="1"/>
          <p:bldP spid="141" grpId="0" animBg="1"/>
          <p:bldP spid="141" grpId="1" animBg="1"/>
          <p:bldP spid="141" grpId="2" animBg="1"/>
          <p:bldP spid="141" grpId="3" animBg="1"/>
          <p:bldP spid="141" grpId="4" animBg="1"/>
          <p:bldP spid="141" grpId="5" animBg="1"/>
          <p:bldP spid="141" grpId="6" animBg="1"/>
          <p:bldP spid="141" grpId="7" animBg="1"/>
          <p:bldP spid="137" grpId="0" animBg="1"/>
          <p:bldP spid="137" grpId="1" animBg="1"/>
          <p:bldP spid="137" grpId="2" animBg="1"/>
          <p:bldP spid="137" grpId="3" animBg="1"/>
          <p:bldP spid="137" grpId="4" animBg="1"/>
          <p:bldP spid="137" grpId="5" animBg="1"/>
          <p:bldP spid="137" grpId="6" animBg="1"/>
          <p:bldP spid="137" grpId="7" animBg="1"/>
          <p:bldP spid="133" grpId="0" animBg="1"/>
          <p:bldP spid="133" grpId="1" animBg="1"/>
          <p:bldP spid="133" grpId="2" animBg="1"/>
          <p:bldP spid="133" grpId="3" animBg="1"/>
          <p:bldP spid="133" grpId="4" animBg="1"/>
          <p:bldP spid="133" grpId="5" animBg="1"/>
          <p:bldP spid="133" grpId="6" animBg="1"/>
          <p:bldP spid="133" grpId="7" animBg="1"/>
          <p:bldP spid="129" grpId="0" animBg="1"/>
          <p:bldP spid="129" grpId="1" animBg="1"/>
          <p:bldP spid="129" grpId="2" animBg="1"/>
          <p:bldP spid="129" grpId="3" animBg="1"/>
          <p:bldP spid="129" grpId="4" animBg="1"/>
          <p:bldP spid="129" grpId="5" animBg="1"/>
          <p:bldP spid="129" grpId="6" animBg="1"/>
          <p:bldP spid="129" grpId="7" animBg="1"/>
          <p:bldP spid="125" grpId="0" animBg="1"/>
          <p:bldP spid="125" grpId="1" animBg="1"/>
          <p:bldP spid="125" grpId="2" animBg="1"/>
          <p:bldP spid="125" grpId="3" animBg="1"/>
          <p:bldP spid="125" grpId="4" animBg="1"/>
          <p:bldP spid="125" grpId="5" animBg="1"/>
          <p:bldP spid="125" grpId="6" animBg="1"/>
          <p:bldP spid="125" grpId="7" animBg="1"/>
          <p:bldP spid="3" grpId="0" animBg="1"/>
          <p:bldP spid="3" grpId="1" animBg="1"/>
          <p:bldP spid="3" grpId="2" animBg="1"/>
          <p:bldP spid="3" grpId="3" animBg="1"/>
          <p:bldP spid="3" grpId="4" animBg="1"/>
          <p:bldP spid="3" grpId="5" animBg="1"/>
          <p:bldP spid="3" grpId="6" animBg="1"/>
          <p:bldP spid="3" grpId="7" animBg="1"/>
          <p:bldP spid="3" grpId="8" animBg="1"/>
          <p:bldP spid="3" grpId="9" animBg="1"/>
          <p:bldP spid="3" grpId="10" animBg="1"/>
          <p:bldP spid="3" grpId="11" animBg="1"/>
          <p:bldP spid="3" grpId="12" animBg="1"/>
          <p:bldP spid="3" grpId="13" animBg="1"/>
          <p:bldP spid="3" grpId="14" animBg="1"/>
          <p:bldP spid="3" grpId="15" animBg="1"/>
          <p:bldP spid="3" grpId="16" animBg="1"/>
          <p:bldP spid="3" grpId="17" animBg="1"/>
          <p:bldP spid="3" grpId="18" animBg="1"/>
          <p:bldP spid="3" grpId="19" animBg="1"/>
          <p:bldP spid="3" grpId="20" animBg="1"/>
          <p:bldP spid="3" grpId="21" animBg="1"/>
          <p:bldP spid="3" grpId="22" animBg="1"/>
          <p:bldP spid="3" grpId="23" animBg="1"/>
          <p:bldP spid="3" grpId="24" animBg="1"/>
          <p:bldP spid="3" grpId="25" animBg="1"/>
          <p:bldP spid="3" grpId="26" animBg="1"/>
          <p:bldP spid="3" grpId="27" animBg="1"/>
          <p:bldP spid="3" grpId="28" animBg="1"/>
          <p:bldP spid="3" grpId="29" animBg="1"/>
          <p:bldP spid="3" grpId="30" animBg="1"/>
          <p:bldP spid="3" grpId="31" animBg="1"/>
          <p:bldP spid="3" grpId="32" animBg="1"/>
          <p:bldP spid="3" grpId="33" animBg="1"/>
          <p:bldP spid="3" grpId="34" animBg="1"/>
          <p:bldP spid="3" grpId="35" animBg="1"/>
          <p:bldP spid="3" grpId="36" animBg="1"/>
          <p:bldP spid="3" grpId="37" animBg="1"/>
          <p:bldP spid="5" grpId="0" animBg="1"/>
          <p:bldP spid="5" grpId="1" animBg="1"/>
          <p:bldP spid="6" grpId="0" animBg="1"/>
          <p:bldP spid="6" grpId="1" animBg="1"/>
          <p:bldP spid="4" grpId="0" animBg="1"/>
          <p:bldP spid="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1" presetClass="exit" presetSubtype="0" fill="hold" grpId="1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0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6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8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6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0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2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4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6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8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0" presetID="1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2" presetID="1" presetClass="entr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8" presetID="1" presetClass="entr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152" restart="whenNotActive" fill="hold" evtFilter="cancelBubble" nodeType="interactiveSeq">
                    <p:stCondLst>
                      <p:cond evt="onClick" delay="0">
                        <p:tgtEl>
                          <p:spTgt spid="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53" fill="hold">
                          <p:stCondLst>
                            <p:cond delay="0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156" dur="1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6393F"/>
                                          </p:to>
                                        </p:animClr>
                                        <p:set>
                                          <p:cBhvr>
                                            <p:cTn id="157" dur="1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8" dur="1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xit" presetSubtype="4" repeatCount="1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0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64" presetID="1" presetClass="exit" presetSubtype="0" fill="hold" grpId="4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grpId="4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xit" presetSubtype="0" fill="hold" grpId="4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1" presetClass="exit" presetSubtype="0" fill="hold" grpId="4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grpId="4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xit" presetSubtype="0" fill="hold" grpId="4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7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1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4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5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9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3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7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01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2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10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1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5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19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0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4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28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9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3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4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37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8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9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46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7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1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55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6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7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0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64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5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6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9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0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2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73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4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5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8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1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82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3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7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8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291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2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3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6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7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00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1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2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5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6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09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0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4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5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18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9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2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3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27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8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9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2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36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7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8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0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1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45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6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7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9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0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1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54" presetID="2" presetClass="exit" presetSubtype="8" repeatCount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5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6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8" presetID="2" presetClass="exit" presetSubtype="8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9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0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7"/>
                      </p:tgtEl>
                    </p:cond>
                  </p:nextCondLst>
                </p:seq>
                <p:seq concurrent="1" nextAc="seek">
                  <p:cTn id="362" restart="whenNotActive" fill="hold" evtFilter="cancelBubble" nodeType="interactiveSeq">
                    <p:stCondLst>
                      <p:cond evt="onClick" delay="0">
                        <p:tgtEl>
                          <p:spTgt spid="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63" fill="hold">
                          <p:stCondLst>
                            <p:cond delay="0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366" dur="1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6393F"/>
                                          </p:to>
                                        </p:animClr>
                                        <p:set>
                                          <p:cBhvr>
                                            <p:cTn id="367" dur="1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68" dur="1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9" presetID="2" presetClass="exit" presetSubtype="4" repeatCount="1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0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1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74" presetID="1" presetClass="exit" presetSubtype="0" fill="hold" grpId="4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6" presetID="1" presetClass="exit" presetSubtype="0" fill="hold" grpId="4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8" presetID="1" presetClass="exit" presetSubtype="0" fill="hold" grpId="4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0" presetID="1" presetClass="exit" presetSubtype="0" fill="hold" grpId="4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2" presetID="1" presetClass="exit" presetSubtype="0" fill="hold" grpId="4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4" presetID="1" presetClass="exit" presetSubtype="0" fill="hold" grpId="4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6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7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8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0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1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2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4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5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6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8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9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0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2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3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4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6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7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8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11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2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3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5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6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7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20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1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2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4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5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6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29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0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1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3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4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5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38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9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0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2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3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4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47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8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9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1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52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3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56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57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8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0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1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2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65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6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7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9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70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1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74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75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6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8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79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0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2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83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4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5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7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8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9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1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492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93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4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9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6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97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8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9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01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2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3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5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6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7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10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11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2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4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15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6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19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0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1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3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4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5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28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9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0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3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2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33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4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37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38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9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1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42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3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46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47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8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0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51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2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55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56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7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9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0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1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64" presetID="2" presetClass="exit" presetSubtype="8" repeatCount="1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5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6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8" presetID="2" presetClass="exit" presetSubtype="8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9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0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8"/>
                      </p:tgtEl>
                    </p:cond>
                  </p:nextCondLst>
                </p:seq>
                <p:seq concurrent="1" nextAc="seek">
                  <p:cTn id="572" restart="whenNotActive" fill="hold" evtFilter="cancelBubble" nodeType="interactiveSeq">
                    <p:stCondLst>
                      <p:cond evt="onClick" delay="0">
                        <p:tgtEl>
                          <p:spTgt spid="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573" fill="hold">
                          <p:stCondLst>
                            <p:cond delay="0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576" dur="1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6393F"/>
                                          </p:to>
                                        </p:animClr>
                                        <p:set>
                                          <p:cBhvr>
                                            <p:cTn id="577" dur="1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78" dur="1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9" presetID="2" presetClass="exit" presetSubtype="4" repeatCount="1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80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1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584" presetID="1" presetClass="exit" presetSubtype="0" fill="hold" grpId="3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6" presetID="1" presetClass="exit" presetSubtype="0" fill="hold" grpId="3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8" presetID="1" presetClass="exit" presetSubtype="0" fill="hold" grpId="3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0" presetID="1" presetClass="exit" presetSubtype="0" fill="hold" grpId="3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2" presetID="1" presetClass="exit" presetSubtype="0" fill="hold" grpId="3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4" presetID="1" presetClass="exit" presetSubtype="0" fill="hold" grpId="3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6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97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8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0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1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2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03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4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5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6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07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8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9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0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2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13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4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15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6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17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8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21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22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3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5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26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7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30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31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2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4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35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6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39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0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1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3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4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5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48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9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0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2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53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4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57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58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9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1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2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3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66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7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8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0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71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2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75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76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7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9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0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1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84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5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6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8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9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0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9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2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693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4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5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9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7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8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9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1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02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3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4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6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7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8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11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12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3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5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16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7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20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1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2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4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5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6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29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0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1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3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3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4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5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3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38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9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0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2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3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4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47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8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9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1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52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3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56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57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8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0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1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2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65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6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7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9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70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1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7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774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75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6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7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8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79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0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"/>
                      </p:tgtEl>
                    </p:cond>
                  </p:nextCondLst>
                </p:seq>
                <p:seq concurrent="1" nextAc="seek">
                  <p:cTn id="782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83" fill="hold">
                          <p:stCondLst>
                            <p:cond delay="0"/>
                          </p:stCondLst>
                          <p:childTnLst>
                            <p:par>
                              <p:cTn id="7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786" dur="1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6393F"/>
                                          </p:to>
                                        </p:animClr>
                                        <p:set>
                                          <p:cBhvr>
                                            <p:cTn id="787" dur="1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88" dur="1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9" presetID="2" presetClass="exit" presetSubtype="4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90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1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9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3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94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5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7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98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9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0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1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2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3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4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5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6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7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8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9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10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1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1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3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14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5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16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18" presetID="1" presetClass="exit" presetSubtype="0" fill="hold" grpId="3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0" presetID="1" presetClass="exit" presetSubtype="0" fill="hold" grpId="3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2" presetID="1" presetClass="exit" presetSubtype="0" fill="hold" grpId="3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4" presetID="1" presetClass="exit" presetSubtype="0" fill="hold" grpId="3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6" presetID="1" presetClass="exit" presetSubtype="0" fill="hold" grpId="3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8" presetID="1" presetClass="exit" presetSubtype="0" fill="hold" grpId="3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31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32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3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5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36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7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40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1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2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4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5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6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49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50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1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5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3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54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5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5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58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59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0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2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3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4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67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8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9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7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1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72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3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7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76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77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8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7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0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1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2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85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6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7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9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90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1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9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894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95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6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9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8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99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0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2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03" presetID="2" presetClass="exit" presetSubtype="8" repeatCount="1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4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5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7" presetID="2" presetClass="exit" presetSubtype="8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8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9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1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1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12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13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4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1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6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17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8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1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21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2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3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5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6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7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30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31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2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3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4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35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6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3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39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0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1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3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4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5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48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9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0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2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53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4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57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58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9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1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2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3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66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7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8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0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71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2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7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75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76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7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7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9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80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1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984" presetID="2" presetClass="exit" presetSubtype="8" repeatCount="1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85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6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8" presetID="2" presetClass="exit" presetSubtype="8" repeatCount="1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89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0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9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99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93" fill="hold">
                          <p:stCondLst>
                            <p:cond delay="0"/>
                          </p:stCondLst>
                          <p:childTnLst>
                            <p:par>
                              <p:cTn id="9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996" dur="1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6393F"/>
                                          </p:to>
                                        </p:animClr>
                                        <p:set>
                                          <p:cBhvr>
                                            <p:cTn id="997" dur="1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98" dur="1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9" presetID="2" presetClass="exit" presetSubtype="4" repeatCount="1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0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1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3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4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5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6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7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8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9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10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1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12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3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14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5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16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7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18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9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0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1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3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4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5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6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28" presetID="1" presetClass="exit" presetSubtype="0" fill="hold" grpId="3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0" presetID="1" presetClass="exit" presetSubtype="0" fill="hold" grpId="3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2" presetID="1" presetClass="exit" presetSubtype="0" fill="hold" grpId="3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4" presetID="1" presetClass="exit" presetSubtype="0" fill="hold" grpId="3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6" presetID="1" presetClass="exit" presetSubtype="0" fill="hold" grpId="3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8" presetID="1" presetClass="exit" presetSubtype="0" fill="hold" grpId="3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41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2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3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5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6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7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50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51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2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5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4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55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6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5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59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60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1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3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64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5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68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69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0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7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2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73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4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7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77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78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9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1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2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3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86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7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8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0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91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2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9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095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96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7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9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9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00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1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04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05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6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08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09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0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1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2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13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14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5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1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7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18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9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1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22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3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4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6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7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8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31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32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3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3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5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36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7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3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40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1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2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4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5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6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49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50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1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5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3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54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5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5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58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59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0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62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3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4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67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8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9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7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1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72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3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7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76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77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8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7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80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81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2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85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86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7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89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90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1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9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194" presetID="2" presetClass="exit" presetSubtype="8" repeatCount="1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95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6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9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8" presetID="2" presetClass="exit" presetSubtype="8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99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0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  <p:seq concurrent="1" nextAc="seek">
                  <p:cTn id="120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03" fill="hold">
                          <p:stCondLst>
                            <p:cond delay="0"/>
                          </p:stCondLst>
                          <p:childTnLst>
                            <p:par>
                              <p:cTn id="1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5" presetID="1" presetClass="emph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1206" dur="1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6393F"/>
                                          </p:to>
                                        </p:animClr>
                                        <p:set>
                                          <p:cBhvr>
                                            <p:cTn id="1207" dur="1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208" dur="1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9" presetID="2" presetClass="exit" presetSubtype="4" repeatCount="1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10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1" dur="5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1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3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14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5" dur="5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16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7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18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9" dur="5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0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1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2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3" dur="5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4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5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6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7" dur="5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8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9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30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1" dur="5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32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3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34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5" dur="5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36" dur="1" fill="hold">
                                              <p:stCondLst>
                                                <p:cond delay="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38" presetID="1" presetClass="exit" presetSubtype="0" fill="hold" grpId="3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0" presetID="1" presetClass="exit" presetSubtype="0" fill="hold" grpId="3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2" presetID="1" presetClass="exit" presetSubtype="0" fill="hold" grpId="3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4" presetID="1" presetClass="exit" presetSubtype="0" fill="hold" grpId="3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6" presetID="1" presetClass="exit" presetSubtype="0" fill="hold" grpId="3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8" presetID="1" presetClass="exit" presetSubtype="0" fill="hold" grpId="3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51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52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3" dur="1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5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5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56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7" dur="1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5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60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1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2" dur="1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64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5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6" dur="1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69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70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1" dur="1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7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3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74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5" dur="1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7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78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79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0" dur="1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2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83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4" dur="1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87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88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9" dur="1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9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1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92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3" dur="1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9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296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97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8" dur="1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9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00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01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2" dur="1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0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05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06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7" dur="1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0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09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10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1" dur="1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1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14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15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6" dur="1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1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8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19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0" dur="1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2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2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23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4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5" dur="1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2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27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8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9" dur="1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3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1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32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33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4" dur="1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3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6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37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8" dur="1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3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0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41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2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3" dur="1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45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6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7" dur="1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9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50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51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2" dur="1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5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4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55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6" dur="1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5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8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59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0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1" dur="1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63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4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5" dur="1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68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9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0" dur="1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7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2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73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4" dur="1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75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6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77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78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9" dur="1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0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81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2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3" dur="1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5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86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7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8" dur="1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9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0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91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2" dur="1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93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4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395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96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7" dur="1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98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9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00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1" dur="1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2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3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1404" presetID="2" presetClass="exit" presetSubtype="8" repeatCount="1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05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6" dur="1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7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08" presetID="2" presetClass="exit" presetSubtype="8" repeatCount="1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09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0" dur="10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1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412" restart="whenNotActive" fill="hold" evtFilter="cancelBubble" nodeType="interactiveSeq">
                    <p:stCondLst>
                      <p:cond evt="onClick" delay="0">
                        <p:tgtEl>
                          <p:spTgt spid="1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413" fill="hold">
                          <p:stCondLst>
                            <p:cond delay="0"/>
                          </p:stCondLst>
                          <p:childTnLst>
                            <p:par>
                              <p:cTn id="14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7" dur="5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8" dur="5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1" dur="5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2" dur="5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5" dur="5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6" dur="5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9" dur="5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0" dur="5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3" dur="5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4" dur="5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7" dur="5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8" dur="5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"/>
                      </p:tgtEl>
                    </p:cond>
                  </p:nextCondLst>
                </p:seq>
                <p:seq concurrent="1" nextAc="seek">
                  <p:cTn id="1439" restart="whenNotActive" fill="hold" evtFilter="cancelBubble" nodeType="interactiveSeq">
                    <p:stCondLst>
                      <p:cond evt="onClick" delay="0">
                        <p:tgtEl>
                          <p:spTgt spid="1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440" fill="hold">
                          <p:stCondLst>
                            <p:cond delay="0"/>
                          </p:stCondLst>
                          <p:childTnLst>
                            <p:par>
                              <p:cTn id="14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2" presetID="2" presetClass="entr" presetSubtype="4" repeatCount="8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4" dur="5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5" dur="5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6" presetID="2" presetClass="entr" presetSubtype="4" repeatCount="8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8" dur="5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9" dur="5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0" presetID="2" presetClass="entr" presetSubtype="4" repeatCount="8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2" dur="5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3" dur="5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4" presetID="2" presetClass="entr" presetSubtype="4" repeatCount="8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6" dur="5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7" dur="5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8" presetID="2" presetClass="entr" presetSubtype="4" repeatCount="8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0" dur="5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1" dur="5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2" presetID="2" presetClass="entr" presetSubtype="4" repeatCount="8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4" dur="5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5" dur="5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"/>
                      </p:tgtEl>
                    </p:cond>
                  </p:nextCondLst>
                </p:seq>
                <p:seq concurrent="1" nextAc="seek">
                  <p:cTn id="1466" restart="whenNotActive" fill="hold" evtFilter="cancelBubble" nodeType="interactiveSeq">
                    <p:stCondLst>
                      <p:cond evt="onClick" delay="0">
                        <p:tgtEl>
                          <p:spTgt spid="1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467" fill="hold">
                          <p:stCondLst>
                            <p:cond delay="0"/>
                          </p:stCondLst>
                          <p:childTnLst>
                            <p:par>
                              <p:cTn id="14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69" presetID="2" presetClass="entr" presetSubtype="4" repeatCount="67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1" dur="5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2" dur="5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3" presetID="2" presetClass="entr" presetSubtype="4" repeatCount="67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5" dur="5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6" dur="5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7" presetID="2" presetClass="entr" presetSubtype="4" repeatCount="67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9" dur="5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0" dur="5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1" presetID="2" presetClass="entr" presetSubtype="4" repeatCount="67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3" dur="5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4" dur="5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5" presetID="2" presetClass="entr" presetSubtype="4" repeatCount="67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7" dur="5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8" dur="5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9" presetID="2" presetClass="entr" presetSubtype="4" repeatCount="67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1" dur="5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2" dur="5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"/>
                      </p:tgtEl>
                    </p:cond>
                  </p:nextCondLst>
                </p:seq>
                <p:seq concurrent="1" nextAc="seek">
                  <p:cTn id="1493" restart="whenNotActive" fill="hold" evtFilter="cancelBubble" nodeType="interactiveSeq">
                    <p:stCondLst>
                      <p:cond evt="onClick" delay="0">
                        <p:tgtEl>
                          <p:spTgt spid="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494" fill="hold">
                          <p:stCondLst>
                            <p:cond delay="0"/>
                          </p:stCondLst>
                          <p:childTnLst>
                            <p:par>
                              <p:cTn id="14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6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497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98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0" dur="1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1" dur="1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2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4" dur="1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5" dur="1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6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8" dur="1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9" dur="1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0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2" dur="1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3" dur="1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4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6" dur="1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7" dur="1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8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0" dur="1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1" dur="1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2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4" dur="1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5" dur="1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6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8" dur="1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9" dur="1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0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2" dur="1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3" dur="1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4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6" dur="1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7" dur="1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8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0" dur="1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1" dur="1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2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4" dur="1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5" dur="1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6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8" dur="1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9" dur="1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0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2" dur="1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3" dur="1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4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6" dur="1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7" dur="1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8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0" dur="1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1" dur="1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2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4" dur="1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5" dur="1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6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8" dur="1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9" dur="1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0" fill="hold">
                          <p:stCondLst>
                            <p:cond delay="indefinite"/>
                          </p:stCondLst>
                          <p:childTnLst>
                            <p:par>
                              <p:cTn id="1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2" presetID="8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573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4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6" dur="1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7" dur="1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8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0" dur="1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1" dur="1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2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4" dur="1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5" dur="1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6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8" dur="1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9" dur="1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0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2" dur="1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3" dur="1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4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6" dur="1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7" dur="1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8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0" dur="1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1" dur="1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2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4" dur="1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5" dur="1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6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8" dur="1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9" dur="1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0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2" dur="1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3" dur="1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4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6" dur="1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7" dur="1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8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0" dur="1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1" dur="1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2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4" dur="1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5" dur="1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6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8" dur="1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9" dur="1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0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2" dur="1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3" dur="1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4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6" dur="1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7" dur="1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8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0" dur="1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1" dur="1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2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4" dur="1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5" dur="1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"/>
                      </p:tgtEl>
                    </p:cond>
                  </p:nextCondLst>
                </p:seq>
                <p:seq concurrent="1" nextAc="seek">
                  <p:cTn id="1646" restart="whenNotActive" fill="hold" evtFilter="cancelBubble" nodeType="interactiveSeq">
                    <p:stCondLst>
                      <p:cond evt="onClick" delay="0">
                        <p:tgtEl>
                          <p:spTgt spid="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647" fill="hold">
                          <p:stCondLst>
                            <p:cond delay="0"/>
                          </p:stCondLst>
                          <p:childTnLst>
                            <p:par>
                              <p:cTn id="16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9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650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1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3" dur="1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4" dur="1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5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7" dur="1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8" dur="1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9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1" dur="1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2" dur="1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3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5" dur="1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6" dur="1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7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9" dur="1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0" dur="1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1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3" dur="1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4" dur="1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5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7" dur="1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8" dur="1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9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1" dur="1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2" dur="1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3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5" dur="1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6" dur="1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7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9" dur="1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0" dur="1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1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3" dur="1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4" dur="1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5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7" dur="1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8" dur="1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9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1" dur="1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2" dur="1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3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5" dur="1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6" dur="1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7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9" dur="1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0" dur="1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1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3" dur="1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4" dur="1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5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7" dur="1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8" dur="1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9" presetID="2" presetClass="entr" presetSubtype="8" repeatCount="5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1" dur="1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2" dur="1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3" fill="hold">
                          <p:stCondLst>
                            <p:cond delay="indefinite"/>
                          </p:stCondLst>
                          <p:childTnLst>
                            <p:par>
                              <p:cTn id="17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5" presetID="8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726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27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9" dur="1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0" dur="1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3" dur="1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4" dur="1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5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7" dur="1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8" dur="1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9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1" dur="1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2" dur="1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3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5" dur="1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6" dur="1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7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9" dur="1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0" dur="1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3" dur="1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4" dur="1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5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7" dur="1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8" dur="1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9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1" dur="1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2" dur="1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3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5" dur="1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6" dur="1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7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9" dur="1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0" dur="1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3" dur="1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4" dur="1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5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7" dur="1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8" dur="1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9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1" dur="1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2" dur="1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3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5" dur="1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6" dur="1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7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9" dur="1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0" dur="1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3" dur="1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4" dur="1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5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7" dur="1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8" dur="1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6"/>
                      </p:tgtEl>
                    </p:cond>
                  </p:nextCondLst>
                </p:seq>
                <p:seq concurrent="1" nextAc="seek">
                  <p:cTn id="1799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800" fill="hold">
                          <p:stCondLst>
                            <p:cond delay="0"/>
                          </p:stCondLst>
                          <p:childTnLst>
                            <p:par>
                              <p:cTn id="18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15" presetID="1" presetClass="entr" presetSubtype="0" fill="hold" grpId="2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7" presetID="1" presetClass="exit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1819" restart="whenNotActive" fill="hold" evtFilter="cancelBubble" nodeType="interactiveSeq">
                    <p:stCondLst>
                      <p:cond evt="onClick" delay="0">
                        <p:tgtEl>
                          <p:spTgt spid="3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820" fill="hold">
                          <p:stCondLst>
                            <p:cond delay="0"/>
                          </p:stCondLst>
                          <p:childTnLst>
                            <p:par>
                              <p:cTn id="18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2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2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2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5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5"/>
                      </p:tgtEl>
                    </p:cond>
                  </p:nextCondLst>
                </p:seq>
                <p:seq concurrent="1" nextAc="seek">
                  <p:cTn id="1839" restart="whenNotActive" fill="hold" evtFilter="cancelBubble" nodeType="interactiveSeq">
                    <p:stCondLst>
                      <p:cond evt="onClick" delay="0">
                        <p:tgtEl>
                          <p:spTgt spid="3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840" fill="hold">
                          <p:stCondLst>
                            <p:cond delay="0"/>
                          </p:stCondLst>
                          <p:childTnLst>
                            <p:par>
                              <p:cTn id="18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4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5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6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48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0" presetID="1" presetClass="exit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2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4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3"/>
                      </p:tgtEl>
                    </p:cond>
                  </p:nextCondLst>
                </p:seq>
                <p:seq concurrent="1" nextAc="seek">
                  <p:cTn id="1858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859" fill="hold">
                          <p:stCondLst>
                            <p:cond delay="0"/>
                          </p:stCondLst>
                          <p:childTnLst>
                            <p:par>
                              <p:cTn id="18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3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4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6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1869" restart="whenNotActive" fill="hold" evtFilter="cancelBubble" nodeType="interactiveSeq">
                    <p:stCondLst>
                      <p:cond evt="onClick" delay="0">
                        <p:tgtEl>
                          <p:spTgt spid="9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870" fill="hold">
                          <p:stCondLst>
                            <p:cond delay="0"/>
                          </p:stCondLst>
                          <p:childTnLst>
                            <p:par>
                              <p:cTn id="18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85" presetID="1" presetClass="entr" presetSubtype="0" fill="hold" grpId="3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8"/>
                      </p:tgtEl>
                    </p:cond>
                  </p:nextCondLst>
                </p:seq>
                <p:seq concurrent="1" nextAc="seek">
                  <p:cTn id="1889" restart="whenNotActive" fill="hold" evtFilter="cancelBubble" nodeType="interactiveSeq">
                    <p:stCondLst>
                      <p:cond evt="onClick" delay="0">
                        <p:tgtEl>
                          <p:spTgt spid="9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890" fill="hold">
                          <p:stCondLst>
                            <p:cond delay="0"/>
                          </p:stCondLst>
                          <p:childTnLst>
                            <p:par>
                              <p:cTn id="18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5" presetID="1" presetClass="entr" presetSubtype="0" fill="hold" grpId="1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9"/>
                      </p:tgtEl>
                    </p:cond>
                  </p:nextCondLst>
                </p:seq>
                <p:seq concurrent="1" nextAc="seek">
                  <p:cTn id="1909" restart="whenNotActive" fill="hold" evtFilter="cancelBubble" nodeType="interactiveSeq">
                    <p:stCondLst>
                      <p:cond evt="onClick" delay="0">
                        <p:tgtEl>
                          <p:spTgt spid="9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10" fill="hold">
                          <p:stCondLst>
                            <p:cond delay="0"/>
                          </p:stCondLst>
                          <p:childTnLst>
                            <p:par>
                              <p:cTn id="19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4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5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6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8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0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2" presetID="1" presetClass="entr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4" presetID="1" presetClass="entr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6" presetID="1" presetClass="entr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7"/>
                      </p:tgtEl>
                    </p:cond>
                  </p:nextCondLst>
                </p:seq>
                <p:seq concurrent="1" nextAc="seek">
                  <p:cTn id="1928" restart="whenNotActive" fill="hold" evtFilter="cancelBubble" nodeType="interactiveSeq">
                    <p:stCondLst>
                      <p:cond evt="onClick" delay="0">
                        <p:tgtEl>
                          <p:spTgt spid="9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29" fill="hold">
                          <p:stCondLst>
                            <p:cond delay="0"/>
                          </p:stCondLst>
                          <p:childTnLst>
                            <p:par>
                              <p:cTn id="19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3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3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4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6"/>
                      </p:tgtEl>
                    </p:cond>
                  </p:nextCondLst>
                </p:seq>
                <p:seq concurrent="1" nextAc="seek">
                  <p:cTn id="1939" restart="whenNotActive" fill="hold" evtFilter="cancelBubble" nodeType="interactiveSeq">
                    <p:stCondLst>
                      <p:cond evt="onClick" delay="0">
                        <p:tgtEl>
                          <p:spTgt spid="10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40" fill="hold">
                          <p:stCondLst>
                            <p:cond delay="0"/>
                          </p:stCondLst>
                          <p:childTnLst>
                            <p:par>
                              <p:cTn id="19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5" presetID="1" presetClass="entr" presetSubtype="0" fill="hold" grpId="3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2"/>
                      </p:tgtEl>
                    </p:cond>
                  </p:nextCondLst>
                </p:seq>
                <p:seq concurrent="1" nextAc="seek">
                  <p:cTn id="1959" restart="whenNotActive" fill="hold" evtFilter="cancelBubble" nodeType="interactiveSeq">
                    <p:stCondLst>
                      <p:cond evt="onClick" delay="0">
                        <p:tgtEl>
                          <p:spTgt spid="10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60" fill="hold">
                          <p:stCondLst>
                            <p:cond delay="0"/>
                          </p:stCondLst>
                          <p:childTnLst>
                            <p:par>
                              <p:cTn id="19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5" presetID="1" presetClass="entr" presetSubtype="0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3"/>
                      </p:tgtEl>
                    </p:cond>
                  </p:nextCondLst>
                </p:seq>
                <p:seq concurrent="1" nextAc="seek">
                  <p:cTn id="1979" restart="whenNotActive" fill="hold" evtFilter="cancelBubble" nodeType="interactiveSeq">
                    <p:stCondLst>
                      <p:cond evt="onClick" delay="0">
                        <p:tgtEl>
                          <p:spTgt spid="10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80" fill="hold">
                          <p:stCondLst>
                            <p:cond delay="0"/>
                          </p:stCondLst>
                          <p:childTnLst>
                            <p:par>
                              <p:cTn id="19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8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4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5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6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8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0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2" presetID="1" presetClass="entr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4" presetID="1" presetClass="entr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6" presetID="1" presetClass="entr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1"/>
                      </p:tgtEl>
                    </p:cond>
                  </p:nextCondLst>
                </p:seq>
                <p:seq concurrent="1" nextAc="seek">
                  <p:cTn id="1998" restart="whenNotActive" fill="hold" evtFilter="cancelBubble" nodeType="interactiveSeq">
                    <p:stCondLst>
                      <p:cond evt="onClick" delay="0">
                        <p:tgtEl>
                          <p:spTgt spid="10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99" fill="hold">
                          <p:stCondLst>
                            <p:cond delay="0"/>
                          </p:stCondLst>
                          <p:childTnLst>
                            <p:par>
                              <p:cTn id="20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3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4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0"/>
                      </p:tgtEl>
                    </p:cond>
                  </p:nextCondLst>
                </p:seq>
                <p:seq concurrent="1" nextAc="seek">
                  <p:cTn id="2009" restart="whenNotActive" fill="hold" evtFilter="cancelBubble" nodeType="interactiveSeq">
                    <p:stCondLst>
                      <p:cond evt="onClick" delay="0">
                        <p:tgtEl>
                          <p:spTgt spid="10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10" fill="hold">
                          <p:stCondLst>
                            <p:cond delay="0"/>
                          </p:stCondLst>
                          <p:childTnLst>
                            <p:par>
                              <p:cTn id="20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25" presetID="1" presetClass="entr" presetSubtype="0" fill="hold" grpId="3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6"/>
                      </p:tgtEl>
                    </p:cond>
                  </p:nextCondLst>
                </p:seq>
                <p:seq concurrent="1" nextAc="seek">
                  <p:cTn id="2029" restart="whenNotActive" fill="hold" evtFilter="cancelBubble" nodeType="interactiveSeq">
                    <p:stCondLst>
                      <p:cond evt="onClick" delay="0">
                        <p:tgtEl>
                          <p:spTgt spid="10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30" fill="hold">
                          <p:stCondLst>
                            <p:cond delay="0"/>
                          </p:stCondLst>
                          <p:childTnLst>
                            <p:par>
                              <p:cTn id="20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4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4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45" presetID="1" presetClass="entr" presetSubtype="0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4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7"/>
                      </p:tgtEl>
                    </p:cond>
                  </p:nextCondLst>
                </p:seq>
                <p:seq concurrent="1" nextAc="seek">
                  <p:cTn id="2049" restart="whenNotActive" fill="hold" evtFilter="cancelBubble" nodeType="interactiveSeq">
                    <p:stCondLst>
                      <p:cond evt="onClick" delay="0">
                        <p:tgtEl>
                          <p:spTgt spid="10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50" fill="hold">
                          <p:stCondLst>
                            <p:cond delay="0"/>
                          </p:stCondLst>
                          <p:childTnLst>
                            <p:par>
                              <p:cTn id="20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4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55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6" presetID="1" presetClass="exit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8" presetID="1" presetClass="exit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0" presetID="1" presetClass="exit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2" presetID="1" presetClass="entr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4" presetID="1" presetClass="entr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66" presetID="1" presetClass="entr" presetSubtype="0" fill="hold" grpId="1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5"/>
                      </p:tgtEl>
                    </p:cond>
                  </p:nextCondLst>
                </p:seq>
                <p:seq concurrent="1" nextAc="seek">
                  <p:cTn id="2068" restart="whenNotActive" fill="hold" evtFilter="cancelBubble" nodeType="interactiveSeq">
                    <p:stCondLst>
                      <p:cond evt="onClick" delay="0">
                        <p:tgtEl>
                          <p:spTgt spid="10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69" fill="hold">
                          <p:stCondLst>
                            <p:cond delay="0"/>
                          </p:stCondLst>
                          <p:childTnLst>
                            <p:par>
                              <p:cTn id="20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3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4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4"/>
                      </p:tgtEl>
                    </p:cond>
                  </p:nextCondLst>
                </p:seq>
                <p:seq concurrent="1" nextAc="seek">
                  <p:cTn id="2079" restart="whenNotActive" fill="hold" evtFilter="cancelBubble" nodeType="interactiveSeq">
                    <p:stCondLst>
                      <p:cond evt="onClick" delay="0">
                        <p:tgtEl>
                          <p:spTgt spid="1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80" fill="hold">
                          <p:stCondLst>
                            <p:cond delay="0"/>
                          </p:stCondLst>
                          <p:childTnLst>
                            <p:par>
                              <p:cTn id="20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5" presetID="1" presetClass="entr" presetSubtype="0" fill="hold" grpId="2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0"/>
                      </p:tgtEl>
                    </p:cond>
                  </p:nextCondLst>
                </p:seq>
                <p:seq concurrent="1" nextAc="seek">
                  <p:cTn id="2099" restart="whenNotActive" fill="hold" evtFilter="cancelBubble" nodeType="interactiveSeq">
                    <p:stCondLst>
                      <p:cond evt="onClick" delay="0">
                        <p:tgtEl>
                          <p:spTgt spid="1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00" fill="hold">
                          <p:stCondLst>
                            <p:cond delay="0"/>
                          </p:stCondLst>
                          <p:childTnLst>
                            <p:par>
                              <p:cTn id="2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5" presetID="1" presetClass="entr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1"/>
                      </p:tgtEl>
                    </p:cond>
                  </p:nextCondLst>
                </p:seq>
                <p:seq concurrent="1" nextAc="seek">
                  <p:cTn id="2119" restart="whenNotActive" fill="hold" evtFilter="cancelBubble" nodeType="interactiveSeq">
                    <p:stCondLst>
                      <p:cond evt="onClick" delay="0">
                        <p:tgtEl>
                          <p:spTgt spid="10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20" fill="hold">
                          <p:stCondLst>
                            <p:cond delay="0"/>
                          </p:stCondLst>
                          <p:childTnLst>
                            <p:par>
                              <p:cTn id="2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2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24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5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6" presetID="1" presetClass="exit" presetSubtype="0" fill="hold" grpId="1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28" presetID="1" presetClass="exit" presetSubtype="0" fill="hold" grpId="1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0" presetID="1" presetClass="exit" presetSubtype="0" fill="hold" grpId="1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2" presetID="1" presetClass="entr" presetSubtype="0" fill="hold" grpId="1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4" presetID="1" presetClass="entr" presetSubtype="0" fill="hold" grpId="1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6" presetID="1" presetClass="entr" presetSubtype="0" fill="hold" grpId="1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9"/>
                      </p:tgtEl>
                    </p:cond>
                  </p:nextCondLst>
                </p:seq>
                <p:seq concurrent="1" nextAc="seek">
                  <p:cTn id="2138" restart="whenNotActive" fill="hold" evtFilter="cancelBubble" nodeType="interactiveSeq">
                    <p:stCondLst>
                      <p:cond evt="onClick" delay="0">
                        <p:tgtEl>
                          <p:spTgt spid="10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39" fill="hold">
                          <p:stCondLst>
                            <p:cond delay="0"/>
                          </p:stCondLst>
                          <p:childTnLst>
                            <p:par>
                              <p:cTn id="2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3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44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8"/>
                      </p:tgtEl>
                    </p:cond>
                  </p:nextCondLst>
                </p:seq>
                <p:seq concurrent="1" nextAc="seek">
                  <p:cTn id="2149" restart="whenNotActive" fill="hold" evtFilter="cancelBubble" nodeType="interactiveSeq">
                    <p:stCondLst>
                      <p:cond evt="onClick" delay="0">
                        <p:tgtEl>
                          <p:spTgt spid="11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50" fill="hold">
                          <p:stCondLst>
                            <p:cond delay="0"/>
                          </p:stCondLst>
                          <p:childTnLst>
                            <p:par>
                              <p:cTn id="21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5" presetID="1" presetClass="entr" presetSubtype="0" fill="hold" grpId="3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4"/>
                      </p:tgtEl>
                    </p:cond>
                  </p:nextCondLst>
                </p:seq>
                <p:seq concurrent="1" nextAc="seek">
                  <p:cTn id="2169" restart="whenNotActive" fill="hold" evtFilter="cancelBubble" nodeType="interactiveSeq">
                    <p:stCondLst>
                      <p:cond evt="onClick" delay="0">
                        <p:tgtEl>
                          <p:spTgt spid="11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70" fill="hold">
                          <p:stCondLst>
                            <p:cond delay="0"/>
                          </p:stCondLst>
                          <p:childTnLst>
                            <p:par>
                              <p:cTn id="2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7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85" presetID="1" presetClass="entr" presetSubtype="0" fill="hold" grpId="1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5"/>
                      </p:tgtEl>
                    </p:cond>
                  </p:nextCondLst>
                </p:seq>
                <p:seq concurrent="1" nextAc="seek">
                  <p:cTn id="2189" restart="whenNotActive" fill="hold" evtFilter="cancelBubble" nodeType="interactiveSeq">
                    <p:stCondLst>
                      <p:cond evt="onClick" delay="0">
                        <p:tgtEl>
                          <p:spTgt spid="11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90" fill="hold">
                          <p:stCondLst>
                            <p:cond delay="0"/>
                          </p:stCondLst>
                          <p:childTnLst>
                            <p:par>
                              <p:cTn id="2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4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5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6" presetID="1" presetClass="exit" presetSubtype="0" fill="hold" grpId="1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8" presetID="1" presetClass="exit" presetSubtype="0" fill="hold" grpId="1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0" presetID="1" presetClass="exit" presetSubtype="0" fill="hold" grpId="1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2" presetID="1" presetClass="entr" presetSubtype="0" fill="hold" grpId="1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4" presetID="1" presetClass="entr" presetSubtype="0" fill="hold" grpId="1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6" presetID="1" presetClass="entr" presetSubtype="0" fill="hold" grpId="1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3"/>
                      </p:tgtEl>
                    </p:cond>
                  </p:nextCondLst>
                </p:seq>
                <p:seq concurrent="1" nextAc="seek">
                  <p:cTn id="2208" restart="whenNotActive" fill="hold" evtFilter="cancelBubble" nodeType="interactiveSeq">
                    <p:stCondLst>
                      <p:cond evt="onClick" delay="0">
                        <p:tgtEl>
                          <p:spTgt spid="1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09" fill="hold">
                          <p:stCondLst>
                            <p:cond delay="0"/>
                          </p:stCondLst>
                          <p:childTnLst>
                            <p:par>
                              <p:cTn id="2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3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4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2"/>
                      </p:tgtEl>
                    </p:cond>
                  </p:nextCondLst>
                </p:seq>
                <p:seq concurrent="1" nextAc="seek">
                  <p:cTn id="2219" restart="whenNotActive" fill="hold" evtFilter="cancelBubble" nodeType="interactiveSeq">
                    <p:stCondLst>
                      <p:cond evt="onClick" delay="0">
                        <p:tgtEl>
                          <p:spTgt spid="11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20" fill="hold">
                          <p:stCondLst>
                            <p:cond delay="0"/>
                          </p:stCondLst>
                          <p:childTnLst>
                            <p:par>
                              <p:cTn id="2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5" presetID="1" presetClass="entr" presetSubtype="0" fill="hold" grpId="3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8"/>
                      </p:tgtEl>
                    </p:cond>
                  </p:nextCondLst>
                </p:seq>
                <p:seq concurrent="1" nextAc="seek">
                  <p:cTn id="2239" restart="whenNotActive" fill="hold" evtFilter="cancelBubble" nodeType="interactiveSeq">
                    <p:stCondLst>
                      <p:cond evt="onClick" delay="0">
                        <p:tgtEl>
                          <p:spTgt spid="11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40" fill="hold">
                          <p:stCondLst>
                            <p:cond delay="0"/>
                          </p:stCondLst>
                          <p:childTnLst>
                            <p:par>
                              <p:cTn id="22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5" presetID="1" presetClass="entr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9"/>
                      </p:tgtEl>
                    </p:cond>
                  </p:nextCondLst>
                </p:seq>
                <p:seq concurrent="1" nextAc="seek">
                  <p:cTn id="2259" restart="whenNotActive" fill="hold" evtFilter="cancelBubble" nodeType="interactiveSeq">
                    <p:stCondLst>
                      <p:cond evt="onClick" delay="0">
                        <p:tgtEl>
                          <p:spTgt spid="11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60" fill="hold">
                          <p:stCondLst>
                            <p:cond delay="0"/>
                          </p:stCondLst>
                          <p:childTnLst>
                            <p:par>
                              <p:cTn id="22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64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65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6" presetID="1" presetClass="exit" presetSubtype="0" fill="hold" grpId="1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8" presetID="1" presetClass="exit" presetSubtype="0" fill="hold" grpId="1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0" presetID="1" presetClass="exit" presetSubtype="0" fill="hold" grpId="1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2" presetID="1" presetClass="entr" presetSubtype="0" fill="hold" grpId="1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4" presetID="1" presetClass="entr" presetSubtype="0" fill="hold" grpId="1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6" presetID="1" presetClass="entr" presetSubtype="0" fill="hold" grpId="1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7"/>
                      </p:tgtEl>
                    </p:cond>
                  </p:nextCondLst>
                </p:seq>
                <p:seq concurrent="1" nextAc="seek">
                  <p:cTn id="2278" restart="whenNotActive" fill="hold" evtFilter="cancelBubble" nodeType="interactiveSeq">
                    <p:stCondLst>
                      <p:cond evt="onClick" delay="0">
                        <p:tgtEl>
                          <p:spTgt spid="11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79" fill="hold">
                          <p:stCondLst>
                            <p:cond delay="0"/>
                          </p:stCondLst>
                          <p:childTnLst>
                            <p:par>
                              <p:cTn id="22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3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4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8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6"/>
                      </p:tgtEl>
                    </p:cond>
                  </p:nextCondLst>
                </p:seq>
                <p:seq concurrent="1" nextAc="seek">
                  <p:cTn id="2289" restart="whenNotActive" fill="hold" evtFilter="cancelBubble" nodeType="interactiveSeq">
                    <p:stCondLst>
                      <p:cond evt="onClick" delay="0">
                        <p:tgtEl>
                          <p:spTgt spid="12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90" fill="hold">
                          <p:stCondLst>
                            <p:cond delay="0"/>
                          </p:stCondLst>
                          <p:childTnLst>
                            <p:par>
                              <p:cTn id="2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0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0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5" presetID="1" presetClass="entr" presetSubtype="0" fill="hold" grpId="3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0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2"/>
                      </p:tgtEl>
                    </p:cond>
                  </p:nextCondLst>
                </p:seq>
                <p:seq concurrent="1" nextAc="seek">
                  <p:cTn id="2309" restart="whenNotActive" fill="hold" evtFilter="cancelBubble" nodeType="interactiveSeq">
                    <p:stCondLst>
                      <p:cond evt="onClick" delay="0">
                        <p:tgtEl>
                          <p:spTgt spid="12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310" fill="hold">
                          <p:stCondLst>
                            <p:cond delay="0"/>
                          </p:stCondLst>
                          <p:childTnLst>
                            <p:par>
                              <p:cTn id="23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5" presetID="1" presetClass="entr" presetSubtype="0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3"/>
                      </p:tgtEl>
                    </p:cond>
                  </p:nextCondLst>
                </p:seq>
                <p:seq concurrent="1" nextAc="seek">
                  <p:cTn id="2329" restart="whenNotActive" fill="hold" evtFilter="cancelBubble" nodeType="interactiveSeq">
                    <p:stCondLst>
                      <p:cond evt="onClick" delay="0">
                        <p:tgtEl>
                          <p:spTgt spid="12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330" fill="hold">
                          <p:stCondLst>
                            <p:cond delay="0"/>
                          </p:stCondLst>
                          <p:childTnLst>
                            <p:par>
                              <p:cTn id="2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3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4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35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6" presetID="1" presetClass="exit" presetSubtype="0" fill="hold" grpId="1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8" presetID="1" presetClass="exit" presetSubtype="0" fill="hold" grpId="1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0" presetID="1" presetClass="exit" presetSubtype="0" fill="hold" grpId="1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2" presetID="1" presetClass="entr" presetSubtype="0" fill="hold" grpId="1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4" presetID="1" presetClass="entr" presetSubtype="0" fill="hold" grpId="1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6" presetID="1" presetClass="entr" presetSubtype="0" fill="hold" grpId="1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1"/>
                      </p:tgtEl>
                    </p:cond>
                  </p:nextCondLst>
                </p:seq>
                <p:seq concurrent="1" nextAc="seek">
                  <p:cTn id="2348" restart="whenNotActive" fill="hold" evtFilter="cancelBubble" nodeType="interactiveSeq">
                    <p:stCondLst>
                      <p:cond evt="onClick" delay="0">
                        <p:tgtEl>
                          <p:spTgt spid="12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349" fill="hold">
                          <p:stCondLst>
                            <p:cond delay="0"/>
                          </p:stCondLst>
                          <p:childTnLst>
                            <p:par>
                              <p:cTn id="2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3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4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0"/>
                      </p:tgtEl>
                    </p:cond>
                  </p:nextCondLst>
                </p:seq>
                <p:seq concurrent="1" nextAc="seek">
                  <p:cTn id="2359" restart="whenNotActive" fill="hold" evtFilter="cancelBubble" nodeType="interactiveSeq">
                    <p:stCondLst>
                      <p:cond evt="onClick" delay="0">
                        <p:tgtEl>
                          <p:spTgt spid="12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360" fill="hold">
                          <p:stCondLst>
                            <p:cond delay="0"/>
                          </p:stCondLst>
                          <p:childTnLst>
                            <p:par>
                              <p:cTn id="23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75" presetID="1" presetClass="entr" presetSubtype="0" fill="hold" grpId="2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6"/>
                      </p:tgtEl>
                    </p:cond>
                  </p:nextCondLst>
                </p:seq>
                <p:seq concurrent="1" nextAc="seek">
                  <p:cTn id="2379" restart="whenNotActive" fill="hold" evtFilter="cancelBubble" nodeType="interactiveSeq">
                    <p:stCondLst>
                      <p:cond evt="onClick" delay="0">
                        <p:tgtEl>
                          <p:spTgt spid="12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380" fill="hold">
                          <p:stCondLst>
                            <p:cond delay="0"/>
                          </p:stCondLst>
                          <p:childTnLst>
                            <p:par>
                              <p:cTn id="2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8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5" presetID="1" presetClass="entr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7"/>
                      </p:tgtEl>
                    </p:cond>
                  </p:nextCondLst>
                </p:seq>
                <p:seq concurrent="1" nextAc="seek">
                  <p:cTn id="2399" restart="whenNotActive" fill="hold" evtFilter="cancelBubble" nodeType="interactiveSeq">
                    <p:stCondLst>
                      <p:cond evt="onClick" delay="0">
                        <p:tgtEl>
                          <p:spTgt spid="12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00" fill="hold">
                          <p:stCondLst>
                            <p:cond delay="0"/>
                          </p:stCondLst>
                          <p:childTnLst>
                            <p:par>
                              <p:cTn id="2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0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4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5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06" presetID="1" presetClass="exit" presetSubtype="0" fill="hold" grpId="1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8" presetID="1" presetClass="exit" presetSubtype="0" fill="hold" grpId="1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0" presetID="1" presetClass="exit" presetSubtype="0" fill="hold" grpId="1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2" presetID="1" presetClass="entr" presetSubtype="0" fill="hold" grpId="1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4" presetID="1" presetClass="entr" presetSubtype="0" fill="hold" grpId="1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6" presetID="1" presetClass="entr" presetSubtype="0" fill="hold" grpId="1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5"/>
                      </p:tgtEl>
                    </p:cond>
                  </p:nextCondLst>
                </p:seq>
                <p:seq concurrent="1" nextAc="seek">
                  <p:cTn id="2418" restart="whenNotActive" fill="hold" evtFilter="cancelBubble" nodeType="interactiveSeq">
                    <p:stCondLst>
                      <p:cond evt="onClick" delay="0">
                        <p:tgtEl>
                          <p:spTgt spid="12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19" fill="hold">
                          <p:stCondLst>
                            <p:cond delay="0"/>
                          </p:stCondLst>
                          <p:childTnLst>
                            <p:par>
                              <p:cTn id="24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2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23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4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4"/>
                      </p:tgtEl>
                    </p:cond>
                  </p:nextCondLst>
                </p:seq>
                <p:seq concurrent="1" nextAc="seek">
                  <p:cTn id="2429" restart="whenNotActive" fill="hold" evtFilter="cancelBubble" nodeType="interactiveSeq">
                    <p:stCondLst>
                      <p:cond evt="onClick" delay="0">
                        <p:tgtEl>
                          <p:spTgt spid="13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30" fill="hold">
                          <p:stCondLst>
                            <p:cond delay="0"/>
                          </p:stCondLst>
                          <p:childTnLst>
                            <p:par>
                              <p:cTn id="24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5" presetID="1" presetClass="entr" presetSubtype="0" fill="hold" grpId="2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0"/>
                      </p:tgtEl>
                    </p:cond>
                  </p:nextCondLst>
                </p:seq>
                <p:seq concurrent="1" nextAc="seek">
                  <p:cTn id="2449" restart="whenNotActive" fill="hold" evtFilter="cancelBubble" nodeType="interactiveSeq">
                    <p:stCondLst>
                      <p:cond evt="onClick" delay="0">
                        <p:tgtEl>
                          <p:spTgt spid="13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50" fill="hold">
                          <p:stCondLst>
                            <p:cond delay="0"/>
                          </p:stCondLst>
                          <p:childTnLst>
                            <p:par>
                              <p:cTn id="24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5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6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6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5" presetID="1" presetClass="entr" presetSubtype="0" fill="hold" grpId="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6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1"/>
                      </p:tgtEl>
                    </p:cond>
                  </p:nextCondLst>
                </p:seq>
                <p:seq concurrent="1" nextAc="seek">
                  <p:cTn id="2469" restart="whenNotActive" fill="hold" evtFilter="cancelBubble" nodeType="interactiveSeq">
                    <p:stCondLst>
                      <p:cond evt="onClick" delay="0">
                        <p:tgtEl>
                          <p:spTgt spid="12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70" fill="hold">
                          <p:stCondLst>
                            <p:cond delay="0"/>
                          </p:stCondLst>
                          <p:childTnLst>
                            <p:par>
                              <p:cTn id="24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7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4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75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6" presetID="1" presetClass="exit" presetSubtype="0" fill="hold" grpId="2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8" presetID="1" presetClass="exit" presetSubtype="0" fill="hold" grpId="2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0" presetID="1" presetClass="exit" presetSubtype="0" fill="hold" grpId="2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2" presetID="1" presetClass="entr" presetSubtype="0" fill="hold" grpId="2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4" presetID="1" presetClass="entr" presetSubtype="0" fill="hold" grpId="2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6" presetID="1" presetClass="entr" presetSubtype="0" fill="hold" grpId="2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9"/>
                      </p:tgtEl>
                    </p:cond>
                  </p:nextCondLst>
                </p:seq>
                <p:seq concurrent="1" nextAc="seek">
                  <p:cTn id="2488" restart="whenNotActive" fill="hold" evtFilter="cancelBubble" nodeType="interactiveSeq">
                    <p:stCondLst>
                      <p:cond evt="onClick" delay="0">
                        <p:tgtEl>
                          <p:spTgt spid="12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89" fill="hold">
                          <p:stCondLst>
                            <p:cond delay="0"/>
                          </p:stCondLst>
                          <p:childTnLst>
                            <p:par>
                              <p:cTn id="2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9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93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94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8"/>
                      </p:tgtEl>
                    </p:cond>
                  </p:nextCondLst>
                </p:seq>
                <p:seq concurrent="1" nextAc="seek">
                  <p:cTn id="2499" restart="whenNotActive" fill="hold" evtFilter="cancelBubble" nodeType="interactiveSeq">
                    <p:stCondLst>
                      <p:cond evt="onClick" delay="0">
                        <p:tgtEl>
                          <p:spTgt spid="1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00" fill="hold">
                          <p:stCondLst>
                            <p:cond delay="0"/>
                          </p:stCondLst>
                          <p:childTnLst>
                            <p:par>
                              <p:cTn id="2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0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15" presetID="1" presetClass="entr" presetSubtype="0" fill="hold" grpId="1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4"/>
                      </p:tgtEl>
                    </p:cond>
                  </p:nextCondLst>
                </p:seq>
                <p:seq concurrent="1" nextAc="seek">
                  <p:cTn id="2519" restart="whenNotActive" fill="hold" evtFilter="cancelBubble" nodeType="interactiveSeq">
                    <p:stCondLst>
                      <p:cond evt="onClick" delay="0">
                        <p:tgtEl>
                          <p:spTgt spid="13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20" fill="hold">
                          <p:stCondLst>
                            <p:cond delay="0"/>
                          </p:stCondLst>
                          <p:childTnLst>
                            <p:par>
                              <p:cTn id="25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2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5" presetID="1" presetClass="entr" presetSubtype="0" fill="hold" grpId="2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5"/>
                      </p:tgtEl>
                    </p:cond>
                  </p:nextCondLst>
                </p:seq>
                <p:seq concurrent="1" nextAc="seek">
                  <p:cTn id="2539" restart="whenNotActive" fill="hold" evtFilter="cancelBubble" nodeType="interactiveSeq">
                    <p:stCondLst>
                      <p:cond evt="onClick" delay="0">
                        <p:tgtEl>
                          <p:spTgt spid="13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40" fill="hold">
                          <p:stCondLst>
                            <p:cond delay="0"/>
                          </p:stCondLst>
                          <p:childTnLst>
                            <p:par>
                              <p:cTn id="25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44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45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46" presetID="1" presetClass="exit" presetSubtype="0" fill="hold" grpId="2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8" presetID="1" presetClass="exit" presetSubtype="0" fill="hold" grpId="2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0" presetID="1" presetClass="exit" presetSubtype="0" fill="hold" grpId="2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2" presetID="1" presetClass="entr" presetSubtype="0" fill="hold" grpId="2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4" presetID="1" presetClass="entr" presetSubtype="0" fill="hold" grpId="2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6" presetID="1" presetClass="entr" presetSubtype="0" fill="hold" grpId="2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3"/>
                      </p:tgtEl>
                    </p:cond>
                  </p:nextCondLst>
                </p:seq>
                <p:seq concurrent="1" nextAc="seek">
                  <p:cTn id="2558" restart="whenNotActive" fill="hold" evtFilter="cancelBubble" nodeType="interactiveSeq">
                    <p:stCondLst>
                      <p:cond evt="onClick" delay="0">
                        <p:tgtEl>
                          <p:spTgt spid="1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59" fill="hold">
                          <p:stCondLst>
                            <p:cond delay="0"/>
                          </p:stCondLst>
                          <p:childTnLst>
                            <p:par>
                              <p:cTn id="2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63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64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6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2"/>
                      </p:tgtEl>
                    </p:cond>
                  </p:nextCondLst>
                </p:seq>
                <p:seq concurrent="1" nextAc="seek">
                  <p:cTn id="2569" restart="whenNotActive" fill="hold" evtFilter="cancelBubble" nodeType="interactiveSeq">
                    <p:stCondLst>
                      <p:cond evt="onClick" delay="0">
                        <p:tgtEl>
                          <p:spTgt spid="13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70" fill="hold">
                          <p:stCondLst>
                            <p:cond delay="0"/>
                          </p:stCondLst>
                          <p:childTnLst>
                            <p:par>
                              <p:cTn id="2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7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5" presetID="1" presetClass="entr" presetSubtype="0" fill="hold" grpId="2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8"/>
                      </p:tgtEl>
                    </p:cond>
                  </p:nextCondLst>
                </p:seq>
                <p:seq concurrent="1" nextAc="seek">
                  <p:cTn id="2589" restart="whenNotActive" fill="hold" evtFilter="cancelBubble" nodeType="interactiveSeq">
                    <p:stCondLst>
                      <p:cond evt="onClick" delay="0">
                        <p:tgtEl>
                          <p:spTgt spid="13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90" fill="hold">
                          <p:stCondLst>
                            <p:cond delay="0"/>
                          </p:stCondLst>
                          <p:childTnLst>
                            <p:par>
                              <p:cTn id="25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9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5" presetID="1" presetClass="entr" presetSubtype="0" fill="hold" grpId="1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9"/>
                      </p:tgtEl>
                    </p:cond>
                  </p:nextCondLst>
                </p:seq>
                <p:seq concurrent="1" nextAc="seek">
                  <p:cTn id="2609" restart="whenNotActive" fill="hold" evtFilter="cancelBubble" nodeType="interactiveSeq">
                    <p:stCondLst>
                      <p:cond evt="onClick" delay="0">
                        <p:tgtEl>
                          <p:spTgt spid="13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610" fill="hold">
                          <p:stCondLst>
                            <p:cond delay="0"/>
                          </p:stCondLst>
                          <p:childTnLst>
                            <p:par>
                              <p:cTn id="26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14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5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6" presetID="1" presetClass="exit" presetSubtype="0" fill="hold" grpId="2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8" presetID="1" presetClass="exit" presetSubtype="0" fill="hold" grpId="2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0" presetID="1" presetClass="exit" presetSubtype="0" fill="hold" grpId="2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2" presetID="1" presetClass="entr" presetSubtype="0" fill="hold" grpId="2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4" presetID="1" presetClass="entr" presetSubtype="0" fill="hold" grpId="2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6" presetID="1" presetClass="entr" presetSubtype="0" fill="hold" grpId="2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7"/>
                      </p:tgtEl>
                    </p:cond>
                  </p:nextCondLst>
                </p:seq>
                <p:seq concurrent="1" nextAc="seek">
                  <p:cTn id="2628" restart="whenNotActive" fill="hold" evtFilter="cancelBubble" nodeType="interactiveSeq">
                    <p:stCondLst>
                      <p:cond evt="onClick" delay="0">
                        <p:tgtEl>
                          <p:spTgt spid="1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629" fill="hold">
                          <p:stCondLst>
                            <p:cond delay="0"/>
                          </p:stCondLst>
                          <p:childTnLst>
                            <p:par>
                              <p:cTn id="2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3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33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4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6"/>
                      </p:tgtEl>
                    </p:cond>
                  </p:nextCondLst>
                </p:seq>
                <p:seq concurrent="1" nextAc="seek">
                  <p:cTn id="2639" restart="whenNotActive" fill="hold" evtFilter="cancelBubble" nodeType="interactiveSeq">
                    <p:stCondLst>
                      <p:cond evt="onClick" delay="0">
                        <p:tgtEl>
                          <p:spTgt spid="14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640" fill="hold">
                          <p:stCondLst>
                            <p:cond delay="0"/>
                          </p:stCondLst>
                          <p:childTnLst>
                            <p:par>
                              <p:cTn id="2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4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5" presetID="1" presetClass="entr" presetSubtype="0" fill="hold" grpId="2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2"/>
                      </p:tgtEl>
                    </p:cond>
                  </p:nextCondLst>
                </p:seq>
                <p:seq concurrent="1" nextAc="seek">
                  <p:cTn id="2659" restart="whenNotActive" fill="hold" evtFilter="cancelBubble" nodeType="interactiveSeq">
                    <p:stCondLst>
                      <p:cond evt="onClick" delay="0">
                        <p:tgtEl>
                          <p:spTgt spid="14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660" fill="hold">
                          <p:stCondLst>
                            <p:cond delay="0"/>
                          </p:stCondLst>
                          <p:childTnLst>
                            <p:par>
                              <p:cTn id="26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6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6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6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75" presetID="1" presetClass="entr" presetSubtype="0" fill="hold" grpId="1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3"/>
                      </p:tgtEl>
                    </p:cond>
                  </p:nextCondLst>
                </p:seq>
                <p:seq concurrent="1" nextAc="seek">
                  <p:cTn id="2679" restart="whenNotActive" fill="hold" evtFilter="cancelBubble" nodeType="interactiveSeq">
                    <p:stCondLst>
                      <p:cond evt="onClick" delay="0">
                        <p:tgtEl>
                          <p:spTgt spid="14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680" fill="hold">
                          <p:stCondLst>
                            <p:cond delay="0"/>
                          </p:stCondLst>
                          <p:childTnLst>
                            <p:par>
                              <p:cTn id="26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8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4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5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6" presetID="1" presetClass="exit" presetSubtype="0" fill="hold" grpId="2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8" presetID="1" presetClass="exit" presetSubtype="0" fill="hold" grpId="2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0" presetID="1" presetClass="exit" presetSubtype="0" fill="hold" grpId="2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2" presetID="1" presetClass="entr" presetSubtype="0" fill="hold" grpId="2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4" presetID="1" presetClass="entr" presetSubtype="0" fill="hold" grpId="2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6" presetID="1" presetClass="entr" presetSubtype="0" fill="hold" grpId="2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1"/>
                      </p:tgtEl>
                    </p:cond>
                  </p:nextCondLst>
                </p:seq>
                <p:seq concurrent="1" nextAc="seek">
                  <p:cTn id="2698" restart="whenNotActive" fill="hold" evtFilter="cancelBubble" nodeType="interactiveSeq">
                    <p:stCondLst>
                      <p:cond evt="onClick" delay="0">
                        <p:tgtEl>
                          <p:spTgt spid="14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699" fill="hold">
                          <p:stCondLst>
                            <p:cond delay="0"/>
                          </p:stCondLst>
                          <p:childTnLst>
                            <p:par>
                              <p:cTn id="27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0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3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04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0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0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0"/>
                      </p:tgtEl>
                    </p:cond>
                  </p:nextCondLst>
                </p:seq>
                <p:seq concurrent="1" nextAc="seek">
                  <p:cTn id="2709" restart="whenNotActive" fill="hold" evtFilter="cancelBubble" nodeType="interactiveSeq">
                    <p:stCondLst>
                      <p:cond evt="onClick" delay="0">
                        <p:tgtEl>
                          <p:spTgt spid="14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710" fill="hold">
                          <p:stCondLst>
                            <p:cond delay="0"/>
                          </p:stCondLst>
                          <p:childTnLst>
                            <p:par>
                              <p:cTn id="27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5" presetID="1" presetClass="entr" presetSubtype="0" fill="hold" grpId="2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2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6"/>
                      </p:tgtEl>
                    </p:cond>
                  </p:nextCondLst>
                </p:seq>
                <p:seq concurrent="1" nextAc="seek">
                  <p:cTn id="2729" restart="whenNotActive" fill="hold" evtFilter="cancelBubble" nodeType="interactiveSeq">
                    <p:stCondLst>
                      <p:cond evt="onClick" delay="0">
                        <p:tgtEl>
                          <p:spTgt spid="14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730" fill="hold">
                          <p:stCondLst>
                            <p:cond delay="0"/>
                          </p:stCondLst>
                          <p:childTnLst>
                            <p:par>
                              <p:cTn id="27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45" presetID="1" presetClass="entr" presetSubtype="0" fill="hold" grpId="1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7"/>
                      </p:tgtEl>
                    </p:cond>
                  </p:nextCondLst>
                </p:seq>
                <p:seq concurrent="1" nextAc="seek">
                  <p:cTn id="2749" restart="whenNotActive" fill="hold" evtFilter="cancelBubble" nodeType="interactiveSeq">
                    <p:stCondLst>
                      <p:cond evt="onClick" delay="0">
                        <p:tgtEl>
                          <p:spTgt spid="14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750" fill="hold">
                          <p:stCondLst>
                            <p:cond delay="0"/>
                          </p:stCondLst>
                          <p:childTnLst>
                            <p:par>
                              <p:cTn id="27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54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55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6" presetID="1" presetClass="exit" presetSubtype="0" fill="hold" grpId="2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8" presetID="1" presetClass="exit" presetSubtype="0" fill="hold" grpId="2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0" presetID="1" presetClass="exit" presetSubtype="0" fill="hold" grpId="2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2" presetID="1" presetClass="entr" presetSubtype="0" fill="hold" grpId="2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4" presetID="1" presetClass="entr" presetSubtype="0" fill="hold" grpId="2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66" presetID="1" presetClass="entr" presetSubtype="0" fill="hold" grpId="2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5"/>
                      </p:tgtEl>
                    </p:cond>
                  </p:nextCondLst>
                </p:seq>
                <p:seq concurrent="1" nextAc="seek">
                  <p:cTn id="2768" restart="whenNotActive" fill="hold" evtFilter="cancelBubble" nodeType="interactiveSeq">
                    <p:stCondLst>
                      <p:cond evt="onClick" delay="0">
                        <p:tgtEl>
                          <p:spTgt spid="14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769" fill="hold">
                          <p:stCondLst>
                            <p:cond delay="0"/>
                          </p:stCondLst>
                          <p:childTnLst>
                            <p:par>
                              <p:cTn id="27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7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73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4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4"/>
                      </p:tgtEl>
                    </p:cond>
                  </p:nextCondLst>
                </p:seq>
                <p:seq concurrent="1" nextAc="seek">
                  <p:cTn id="2779" restart="whenNotActive" fill="hold" evtFilter="cancelBubble" nodeType="interactiveSeq">
                    <p:stCondLst>
                      <p:cond evt="onClick" delay="0">
                        <p:tgtEl>
                          <p:spTgt spid="15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780" fill="hold">
                          <p:stCondLst>
                            <p:cond delay="0"/>
                          </p:stCondLst>
                          <p:childTnLst>
                            <p:par>
                              <p:cTn id="27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95" presetID="1" presetClass="entr" presetSubtype="0" fill="hold" grpId="2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0"/>
                      </p:tgtEl>
                    </p:cond>
                  </p:nextCondLst>
                </p:seq>
                <p:seq concurrent="1" nextAc="seek">
                  <p:cTn id="2799" restart="whenNotActive" fill="hold" evtFilter="cancelBubble" nodeType="interactiveSeq">
                    <p:stCondLst>
                      <p:cond evt="onClick" delay="0">
                        <p:tgtEl>
                          <p:spTgt spid="15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800" fill="hold">
                          <p:stCondLst>
                            <p:cond delay="0"/>
                          </p:stCondLst>
                          <p:childTnLst>
                            <p:par>
                              <p:cTn id="28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0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15" presetID="1" presetClass="entr" presetSubtype="0" fill="hold" grpId="18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1"/>
                      </p:tgtEl>
                    </p:cond>
                  </p:nextCondLst>
                </p:seq>
                <p:seq concurrent="1" nextAc="seek">
                  <p:cTn id="2819" restart="whenNotActive" fill="hold" evtFilter="cancelBubble" nodeType="interactiveSeq">
                    <p:stCondLst>
                      <p:cond evt="onClick" delay="0">
                        <p:tgtEl>
                          <p:spTgt spid="14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820" fill="hold">
                          <p:stCondLst>
                            <p:cond delay="0"/>
                          </p:stCondLst>
                          <p:childTnLst>
                            <p:par>
                              <p:cTn id="28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2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24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25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6" presetID="1" presetClass="exit" presetSubtype="0" fill="hold" grpId="2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8" presetID="1" presetClass="exit" presetSubtype="0" fill="hold" grpId="2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0" presetID="1" presetClass="exit" presetSubtype="0" fill="hold" grpId="2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2" presetID="1" presetClass="entr" presetSubtype="0" fill="hold" grpId="2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4" presetID="1" presetClass="entr" presetSubtype="0" fill="hold" grpId="2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6" presetID="1" presetClass="entr" presetSubtype="0" fill="hold" grpId="2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9"/>
                      </p:tgtEl>
                    </p:cond>
                  </p:nextCondLst>
                </p:seq>
                <p:seq concurrent="1" nextAc="seek">
                  <p:cTn id="2838" restart="whenNotActive" fill="hold" evtFilter="cancelBubble" nodeType="interactiveSeq">
                    <p:stCondLst>
                      <p:cond evt="onClick" delay="0">
                        <p:tgtEl>
                          <p:spTgt spid="14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839" fill="hold">
                          <p:stCondLst>
                            <p:cond delay="0"/>
                          </p:stCondLst>
                          <p:childTnLst>
                            <p:par>
                              <p:cTn id="28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43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4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4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4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48"/>
                      </p:tgtEl>
                    </p:cond>
                  </p:nextCondLst>
                </p:seq>
                <p:seq concurrent="1" nextAc="seek">
                  <p:cTn id="2849" restart="whenNotActive" fill="hold" evtFilter="cancelBubble" nodeType="interactiveSeq">
                    <p:stCondLst>
                      <p:cond evt="onClick" delay="0">
                        <p:tgtEl>
                          <p:spTgt spid="15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850" fill="hold">
                          <p:stCondLst>
                            <p:cond delay="0"/>
                          </p:stCondLst>
                          <p:childTnLst>
                            <p:par>
                              <p:cTn id="28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65" presetID="1" presetClass="entr" presetSubtype="0" fill="hold" grpId="3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6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4"/>
                      </p:tgtEl>
                    </p:cond>
                  </p:nextCondLst>
                </p:seq>
                <p:seq concurrent="1" nextAc="seek">
                  <p:cTn id="2869" restart="whenNotActive" fill="hold" evtFilter="cancelBubble" nodeType="interactiveSeq">
                    <p:stCondLst>
                      <p:cond evt="onClick" delay="0">
                        <p:tgtEl>
                          <p:spTgt spid="15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870" fill="hold">
                          <p:stCondLst>
                            <p:cond delay="0"/>
                          </p:stCondLst>
                          <p:childTnLst>
                            <p:par>
                              <p:cTn id="28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5" presetID="1" presetClass="entr" presetSubtype="0" fill="hold" grpId="1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5"/>
                      </p:tgtEl>
                    </p:cond>
                  </p:nextCondLst>
                </p:seq>
                <p:seq concurrent="1" nextAc="seek">
                  <p:cTn id="2889" restart="whenNotActive" fill="hold" evtFilter="cancelBubble" nodeType="interactiveSeq">
                    <p:stCondLst>
                      <p:cond evt="onClick" delay="0">
                        <p:tgtEl>
                          <p:spTgt spid="15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890" fill="hold">
                          <p:stCondLst>
                            <p:cond delay="0"/>
                          </p:stCondLst>
                          <p:childTnLst>
                            <p:par>
                              <p:cTn id="28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9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4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95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6" presetID="1" presetClass="exit" presetSubtype="0" fill="hold" grpId="2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8" presetID="1" presetClass="exit" presetSubtype="0" fill="hold" grpId="2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0" presetID="1" presetClass="exit" presetSubtype="0" fill="hold" grpId="2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2" presetID="1" presetClass="entr" presetSubtype="0" fill="hold" grpId="2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4" presetID="1" presetClass="entr" presetSubtype="0" fill="hold" grpId="2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6" presetID="1" presetClass="entr" presetSubtype="0" fill="hold" grpId="2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3"/>
                      </p:tgtEl>
                    </p:cond>
                  </p:nextCondLst>
                </p:seq>
                <p:seq concurrent="1" nextAc="seek">
                  <p:cTn id="2908" restart="whenNotActive" fill="hold" evtFilter="cancelBubble" nodeType="interactiveSeq">
                    <p:stCondLst>
                      <p:cond evt="onClick" delay="0">
                        <p:tgtEl>
                          <p:spTgt spid="15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09" fill="hold">
                          <p:stCondLst>
                            <p:cond delay="0"/>
                          </p:stCondLst>
                          <p:childTnLst>
                            <p:par>
                              <p:cTn id="29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1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3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4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1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1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2"/>
                      </p:tgtEl>
                    </p:cond>
                  </p:nextCondLst>
                </p:seq>
                <p:seq concurrent="1" nextAc="seek">
                  <p:cTn id="2919" restart="whenNotActive" fill="hold" evtFilter="cancelBubble" nodeType="interactiveSeq">
                    <p:stCondLst>
                      <p:cond evt="onClick" delay="0">
                        <p:tgtEl>
                          <p:spTgt spid="15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20" fill="hold">
                          <p:stCondLst>
                            <p:cond delay="0"/>
                          </p:stCondLst>
                          <p:childTnLst>
                            <p:par>
                              <p:cTn id="29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2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5" presetID="1" presetClass="entr" presetSubtype="0" fill="hold" grpId="3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8"/>
                      </p:tgtEl>
                    </p:cond>
                  </p:nextCondLst>
                </p:seq>
                <p:seq concurrent="1" nextAc="seek">
                  <p:cTn id="2939" restart="whenNotActive" fill="hold" evtFilter="cancelBubble" nodeType="interactiveSeq">
                    <p:stCondLst>
                      <p:cond evt="onClick" delay="0">
                        <p:tgtEl>
                          <p:spTgt spid="15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40" fill="hold">
                          <p:stCondLst>
                            <p:cond delay="0"/>
                          </p:stCondLst>
                          <p:childTnLst>
                            <p:par>
                              <p:cTn id="29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55" presetID="1" presetClass="entr" presetSubtype="0" fill="hold" grpId="1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9"/>
                      </p:tgtEl>
                    </p:cond>
                  </p:nextCondLst>
                </p:seq>
                <p:seq concurrent="1" nextAc="seek">
                  <p:cTn id="2959" restart="whenNotActive" fill="hold" evtFilter="cancelBubble" nodeType="interactiveSeq">
                    <p:stCondLst>
                      <p:cond evt="onClick" delay="0">
                        <p:tgtEl>
                          <p:spTgt spid="15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60" fill="hold">
                          <p:stCondLst>
                            <p:cond delay="0"/>
                          </p:stCondLst>
                          <p:childTnLst>
                            <p:par>
                              <p:cTn id="29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6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64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65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6" presetID="1" presetClass="exit" presetSubtype="0" fill="hold" grpId="2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68" presetID="1" presetClass="exit" presetSubtype="0" fill="hold" grpId="2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0" presetID="1" presetClass="exit" presetSubtype="0" fill="hold" grpId="2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2" presetID="1" presetClass="entr" presetSubtype="0" fill="hold" grpId="2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4" presetID="1" presetClass="entr" presetSubtype="0" fill="hold" grpId="2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6" presetID="1" presetClass="entr" presetSubtype="0" fill="hold" grpId="2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7"/>
                      </p:tgtEl>
                    </p:cond>
                  </p:nextCondLst>
                </p:seq>
                <p:seq concurrent="1" nextAc="seek">
                  <p:cTn id="2978" restart="whenNotActive" fill="hold" evtFilter="cancelBubble" nodeType="interactiveSeq">
                    <p:stCondLst>
                      <p:cond evt="onClick" delay="0">
                        <p:tgtEl>
                          <p:spTgt spid="15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79" fill="hold">
                          <p:stCondLst>
                            <p:cond delay="0"/>
                          </p:stCondLst>
                          <p:childTnLst>
                            <p:par>
                              <p:cTn id="29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3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84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8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8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6"/>
                      </p:tgtEl>
                    </p:cond>
                  </p:nextCondLst>
                </p:seq>
                <p:seq concurrent="1" nextAc="seek">
                  <p:cTn id="2989" restart="whenNotActive" fill="hold" evtFilter="cancelBubble" nodeType="interactiveSeq">
                    <p:stCondLst>
                      <p:cond evt="onClick" delay="0">
                        <p:tgtEl>
                          <p:spTgt spid="16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90" fill="hold">
                          <p:stCondLst>
                            <p:cond delay="0"/>
                          </p:stCondLst>
                          <p:childTnLst>
                            <p:par>
                              <p:cTn id="29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92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4" presetID="1" presetClass="exit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6" presetID="1" presetClass="entr" presetSubtype="0" fill="hold" grpId="1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0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2" presetID="1" presetClass="entr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05" presetID="1" presetClass="entr" presetSubtype="0" fill="hold" grpId="2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7" presetID="1" presetClass="exit" presetSubtype="0" fill="hold" grpId="1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2"/>
                      </p:tgtEl>
                    </p:cond>
                  </p:nextCondLst>
                </p:seq>
                <p:seq concurrent="1" nextAc="seek">
                  <p:cTn id="3009" restart="whenNotActive" fill="hold" evtFilter="cancelBubble" nodeType="interactiveSeq">
                    <p:stCondLst>
                      <p:cond evt="onClick" delay="0">
                        <p:tgtEl>
                          <p:spTgt spid="16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10" fill="hold">
                          <p:stCondLst>
                            <p:cond delay="0"/>
                          </p:stCondLst>
                          <p:childTnLst>
                            <p:par>
                              <p:cTn id="30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1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4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8" presetID="1" presetClass="entr" presetSubtype="0" fill="hold" grpId="9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0" presetID="1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2" presetID="1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5" presetID="1" presetClass="entr" presetSubtype="0" fill="hold" grpId="1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27" presetID="1" presetClass="exit" presetSubtype="0" fill="hold" grpId="1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3"/>
                      </p:tgtEl>
                    </p:cond>
                  </p:nextCondLst>
                </p:seq>
                <p:seq concurrent="1" nextAc="seek">
                  <p:cTn id="3029" restart="whenNotActive" fill="hold" evtFilter="cancelBubble" nodeType="interactiveSeq">
                    <p:stCondLst>
                      <p:cond evt="onClick" delay="0">
                        <p:tgtEl>
                          <p:spTgt spid="16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30" fill="hold">
                          <p:stCondLst>
                            <p:cond delay="0"/>
                          </p:stCondLst>
                          <p:childTnLst>
                            <p:par>
                              <p:cTn id="30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2" presetID="2" presetClass="entr" presetSubtype="8" repeatCount="5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34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5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6" presetID="1" presetClass="exit" presetSubtype="0" fill="hold" grpId="2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8" presetID="1" presetClass="exit" presetSubtype="0" fill="hold" grpId="2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0" presetID="1" presetClass="exit" presetSubtype="0" fill="hold" grpId="2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2" presetID="1" presetClass="entr" presetSubtype="0" fill="hold" grpId="2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4" presetID="1" presetClass="entr" presetSubtype="0" fill="hold" grpId="2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6" presetID="1" presetClass="entr" presetSubtype="0" fill="hold" grpId="2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1"/>
                      </p:tgtEl>
                    </p:cond>
                  </p:nextCondLst>
                </p:seq>
                <p:seq concurrent="1" nextAc="seek">
                  <p:cTn id="3048" restart="whenNotActive" fill="hold" evtFilter="cancelBubble" nodeType="interactiveSeq">
                    <p:stCondLst>
                      <p:cond evt="onClick" delay="0">
                        <p:tgtEl>
                          <p:spTgt spid="16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49" fill="hold">
                          <p:stCondLst>
                            <p:cond delay="0"/>
                          </p:stCondLst>
                          <p:childTnLst>
                            <p:par>
                              <p:cTn id="30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51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53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54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5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7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0"/>
                      </p:tgtEl>
                    </p:cond>
                  </p:nextCondLst>
                </p:seq>
                <p:seq concurrent="1" nextAc="seek">
                  <p:cTn id="3059" restart="whenNotActive" fill="hold" evtFilter="cancelBubble" nodeType="interactiveSeq">
                    <p:stCondLst>
                      <p:cond evt="onClick" delay="0">
                        <p:tgtEl>
                          <p:spTgt spid="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60" fill="hold">
                          <p:stCondLst>
                            <p:cond delay="0"/>
                          </p:stCondLst>
                          <p:childTnLst>
                            <p:par>
                              <p:cTn id="30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6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4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6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68" presetID="1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0" presetID="1" presetClass="exit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2" presetID="1" presetClass="exit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4" presetID="1" presetClass="exit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"/>
                      </p:tgtEl>
                    </p:cond>
                  </p:nextCondLst>
                </p:seq>
                <p:seq concurrent="1" nextAc="seek">
                  <p:cTn id="3076" restart="whenNotActive" fill="hold" evtFilter="cancelBubble" nodeType="interactiveSeq">
                    <p:stCondLst>
                      <p:cond evt="onClick" delay="0">
                        <p:tgtEl>
                          <p:spTgt spid="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77" fill="hold">
                          <p:stCondLst>
                            <p:cond delay="0"/>
                          </p:stCondLst>
                          <p:childTnLst>
                            <p:par>
                              <p:cTn id="30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9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8100000">
                                          <p:cBhvr>
                                            <p:cTn id="3080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81" presetID="2" presetClass="entr" presetSubtype="2" repeatCount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83" dur="5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84" dur="5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85" fill="hold">
                          <p:stCondLst>
                            <p:cond delay="indefinite"/>
                          </p:stCondLst>
                          <p:childTnLst>
                            <p:par>
                              <p:cTn id="30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7" presetID="8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8100000">
                                          <p:cBhvr>
                                            <p:cTn id="3088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89" presetID="2" presetClass="entr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91" dur="5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92" dur="5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"/>
                      </p:tgtEl>
                    </p:cond>
                  </p:nextCondLst>
                </p:seq>
                <p:seq concurrent="1" nextAc="seek">
                  <p:cTn id="3093" restart="whenNotActive" fill="hold" evtFilter="cancelBubble" nodeType="interactiveSeq">
                    <p:stCondLst>
                      <p:cond evt="onClick" delay="0">
                        <p:tgtEl>
                          <p:spTgt spid="16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94" fill="hold">
                          <p:stCondLst>
                            <p:cond delay="0"/>
                          </p:stCondLst>
                          <p:childTnLst>
                            <p:par>
                              <p:cTn id="30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6" presetID="2" presetClass="entr" presetSubtype="8" repeatCount="500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98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99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00" fill="hold">
                          <p:stCondLst>
                            <p:cond delay="indefinite"/>
                          </p:stCondLst>
                          <p:childTnLst>
                            <p:par>
                              <p:cTn id="3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02" presetID="2" presetClass="entr" presetSubtype="4" fill="hold" grpId="7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4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05" dur="1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06" presetID="1" presetClass="exit" presetSubtype="0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4"/>
                      </p:tgtEl>
                    </p:cond>
                  </p:nextCondLst>
                </p:seq>
                <p:seq concurrent="1" nextAc="seek">
                  <p:cTn id="3108" restart="whenNotActive" fill="hold" evtFilter="cancelBubble" nodeType="interactiveSeq">
                    <p:stCondLst>
                      <p:cond evt="onClick" delay="0">
                        <p:tgtEl>
                          <p:spTgt spid="16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09" fill="hold">
                          <p:stCondLst>
                            <p:cond delay="0"/>
                          </p:stCondLst>
                          <p:childTnLst>
                            <p:par>
                              <p:cTn id="3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1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3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4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5" fill="hold">
                          <p:stCondLst>
                            <p:cond delay="indefinite"/>
                          </p:stCondLst>
                          <p:childTnLst>
                            <p:par>
                              <p:cTn id="3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1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9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0" dur="1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5"/>
                      </p:tgtEl>
                    </p:cond>
                  </p:nextCondLst>
                </p:seq>
                <p:seq concurrent="1" nextAc="seek">
                  <p:cTn id="3123" restart="whenNotActive" fill="hold" evtFilter="cancelBubble" nodeType="interactiveSeq">
                    <p:stCondLst>
                      <p:cond evt="onClick" delay="0">
                        <p:tgtEl>
                          <p:spTgt spid="16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24" fill="hold">
                          <p:stCondLst>
                            <p:cond delay="0"/>
                          </p:stCondLst>
                          <p:childTnLst>
                            <p:par>
                              <p:cTn id="3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2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28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9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30" fill="hold">
                          <p:stCondLst>
                            <p:cond delay="indefinite"/>
                          </p:stCondLst>
                          <p:childTnLst>
                            <p:par>
                              <p:cTn id="3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34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35" dur="1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6"/>
                      </p:tgtEl>
                    </p:cond>
                  </p:nextCondLst>
                </p:seq>
                <p:seq concurrent="1" nextAc="seek">
                  <p:cTn id="3138" restart="whenNotActive" fill="hold" evtFilter="cancelBubble" nodeType="interactiveSeq">
                    <p:stCondLst>
                      <p:cond evt="onClick" delay="0">
                        <p:tgtEl>
                          <p:spTgt spid="16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39" fill="hold">
                          <p:stCondLst>
                            <p:cond delay="0"/>
                          </p:stCondLst>
                          <p:childTnLst>
                            <p:par>
                              <p:cTn id="3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4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43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44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5" fill="hold">
                          <p:stCondLst>
                            <p:cond delay="indefinite"/>
                          </p:stCondLst>
                          <p:childTnLst>
                            <p:par>
                              <p:cTn id="3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4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49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50" dur="1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5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7"/>
                      </p:tgtEl>
                    </p:cond>
                  </p:nextCondLst>
                </p:seq>
                <p:seq concurrent="1" nextAc="seek">
                  <p:cTn id="3153" restart="whenNotActive" fill="hold" evtFilter="cancelBubble" nodeType="interactiveSeq">
                    <p:stCondLst>
                      <p:cond evt="onClick" delay="0">
                        <p:tgtEl>
                          <p:spTgt spid="16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54" fill="hold">
                          <p:stCondLst>
                            <p:cond delay="0"/>
                          </p:stCondLst>
                          <p:childTnLst>
                            <p:par>
                              <p:cTn id="31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5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8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59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60" fill="hold">
                          <p:stCondLst>
                            <p:cond delay="indefinite"/>
                          </p:stCondLst>
                          <p:childTnLst>
                            <p:par>
                              <p:cTn id="31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64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5" dur="1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6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8"/>
                      </p:tgtEl>
                    </p:cond>
                  </p:nextCondLst>
                </p:seq>
                <p:seq concurrent="1" nextAc="seek">
                  <p:cTn id="3168" restart="whenNotActive" fill="hold" evtFilter="cancelBubble" nodeType="interactiveSeq">
                    <p:stCondLst>
                      <p:cond evt="onClick" delay="0">
                        <p:tgtEl>
                          <p:spTgt spid="16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69" fill="hold">
                          <p:stCondLst>
                            <p:cond delay="0"/>
                          </p:stCondLst>
                          <p:childTnLst>
                            <p:par>
                              <p:cTn id="3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73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74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75" fill="hold">
                          <p:stCondLst>
                            <p:cond delay="indefinite"/>
                          </p:stCondLst>
                          <p:childTnLst>
                            <p:par>
                              <p:cTn id="3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79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80" dur="1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8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9"/>
                      </p:tgtEl>
                    </p:cond>
                  </p:nextCondLst>
                </p:seq>
                <p:seq concurrent="1" nextAc="seek">
                  <p:cTn id="3183" restart="whenNotActive" fill="hold" evtFilter="cancelBubble" nodeType="interactiveSeq">
                    <p:stCondLst>
                      <p:cond evt="onClick" delay="0">
                        <p:tgtEl>
                          <p:spTgt spid="17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84" fill="hold">
                          <p:stCondLst>
                            <p:cond delay="0"/>
                          </p:stCondLst>
                          <p:childTnLst>
                            <p:par>
                              <p:cTn id="3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8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88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89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0" fill="hold">
                          <p:stCondLst>
                            <p:cond delay="indefinite"/>
                          </p:stCondLst>
                          <p:childTnLst>
                            <p:par>
                              <p:cTn id="3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9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4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95" dur="1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9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0"/>
                      </p:tgtEl>
                    </p:cond>
                  </p:nextCondLst>
                </p:seq>
                <p:seq concurrent="1" nextAc="seek">
                  <p:cTn id="3198" restart="whenNotActive" fill="hold" evtFilter="cancelBubble" nodeType="interactiveSeq">
                    <p:stCondLst>
                      <p:cond evt="onClick" delay="0">
                        <p:tgtEl>
                          <p:spTgt spid="17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199" fill="hold">
                          <p:stCondLst>
                            <p:cond delay="0"/>
                          </p:stCondLst>
                          <p:childTnLst>
                            <p:par>
                              <p:cTn id="3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03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4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5" fill="hold">
                          <p:stCondLst>
                            <p:cond delay="indefinite"/>
                          </p:stCondLst>
                          <p:childTnLst>
                            <p:par>
                              <p:cTn id="3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09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10" dur="1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1"/>
                      </p:tgtEl>
                    </p:cond>
                  </p:nextCondLst>
                </p:seq>
                <p:seq concurrent="1" nextAc="seek">
                  <p:cTn id="3213" restart="whenNotActive" fill="hold" evtFilter="cancelBubble" nodeType="interactiveSeq">
                    <p:stCondLst>
                      <p:cond evt="onClick" delay="0">
                        <p:tgtEl>
                          <p:spTgt spid="17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214" fill="hold">
                          <p:stCondLst>
                            <p:cond delay="0"/>
                          </p:stCondLst>
                          <p:childTnLst>
                            <p:par>
                              <p:cTn id="3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18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19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0" fill="hold">
                          <p:stCondLst>
                            <p:cond delay="indefinite"/>
                          </p:stCondLst>
                          <p:childTnLst>
                            <p:par>
                              <p:cTn id="3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24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25" dur="1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2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3"/>
                      </p:tgtEl>
                    </p:cond>
                  </p:nextCondLst>
                </p:seq>
                <p:seq concurrent="1" nextAc="seek">
                  <p:cTn id="3228" restart="whenNotActive" fill="hold" evtFilter="cancelBubble" nodeType="interactiveSeq">
                    <p:stCondLst>
                      <p:cond evt="onClick" delay="0">
                        <p:tgtEl>
                          <p:spTgt spid="17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229" fill="hold">
                          <p:stCondLst>
                            <p:cond delay="0"/>
                          </p:stCondLst>
                          <p:childTnLst>
                            <p:par>
                              <p:cTn id="3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3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34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5" fill="hold">
                          <p:stCondLst>
                            <p:cond delay="indefinite"/>
                          </p:stCondLst>
                          <p:childTnLst>
                            <p:par>
                              <p:cTn id="32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9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0" dur="1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4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4"/>
                      </p:tgtEl>
                    </p:cond>
                  </p:nextCondLst>
                </p:seq>
                <p:seq concurrent="1" nextAc="seek">
                  <p:cTn id="3243" restart="whenNotActive" fill="hold" evtFilter="cancelBubble" nodeType="interactiveSeq">
                    <p:stCondLst>
                      <p:cond evt="onClick" delay="0">
                        <p:tgtEl>
                          <p:spTgt spid="17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244" fill="hold">
                          <p:stCondLst>
                            <p:cond delay="0"/>
                          </p:stCondLst>
                          <p:childTnLst>
                            <p:par>
                              <p:cTn id="3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48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9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0" fill="hold">
                          <p:stCondLst>
                            <p:cond delay="indefinite"/>
                          </p:stCondLst>
                          <p:childTnLst>
                            <p:par>
                              <p:cTn id="32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54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55" dur="1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5"/>
                      </p:tgtEl>
                    </p:cond>
                  </p:nextCondLst>
                </p:seq>
                <p:seq concurrent="1" nextAc="seek">
                  <p:cTn id="3258" restart="whenNotActive" fill="hold" evtFilter="cancelBubble" nodeType="interactiveSeq">
                    <p:stCondLst>
                      <p:cond evt="onClick" delay="0">
                        <p:tgtEl>
                          <p:spTgt spid="17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259" fill="hold">
                          <p:stCondLst>
                            <p:cond delay="0"/>
                          </p:stCondLst>
                          <p:childTnLst>
                            <p:par>
                              <p:cTn id="3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63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64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65" fill="hold">
                          <p:stCondLst>
                            <p:cond delay="indefinite"/>
                          </p:stCondLst>
                          <p:childTnLst>
                            <p:par>
                              <p:cTn id="32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69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70" dur="1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7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6"/>
                      </p:tgtEl>
                    </p:cond>
                  </p:nextCondLst>
                </p:seq>
                <p:seq concurrent="1" nextAc="seek">
                  <p:cTn id="3273" restart="whenNotActive" fill="hold" evtFilter="cancelBubble" nodeType="interactiveSeq">
                    <p:stCondLst>
                      <p:cond evt="onClick" delay="0">
                        <p:tgtEl>
                          <p:spTgt spid="17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274" fill="hold">
                          <p:stCondLst>
                            <p:cond delay="0"/>
                          </p:stCondLst>
                          <p:childTnLst>
                            <p:par>
                              <p:cTn id="32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78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79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80" fill="hold">
                          <p:stCondLst>
                            <p:cond delay="indefinite"/>
                          </p:stCondLst>
                          <p:childTnLst>
                            <p:par>
                              <p:cTn id="32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8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84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85" dur="1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8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7"/>
                      </p:tgtEl>
                    </p:cond>
                  </p:nextCondLst>
                </p:seq>
                <p:seq concurrent="1" nextAc="seek">
                  <p:cTn id="3288" restart="whenNotActive" fill="hold" evtFilter="cancelBubble" nodeType="interactiveSeq">
                    <p:stCondLst>
                      <p:cond evt="onClick" delay="0">
                        <p:tgtEl>
                          <p:spTgt spid="17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289" fill="hold">
                          <p:stCondLst>
                            <p:cond delay="0"/>
                          </p:stCondLst>
                          <p:childTnLst>
                            <p:par>
                              <p:cTn id="32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9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3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94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95" fill="hold">
                          <p:stCondLst>
                            <p:cond delay="indefinite"/>
                          </p:stCondLst>
                          <p:childTnLst>
                            <p:par>
                              <p:cTn id="3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9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9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0" dur="1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0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8"/>
                      </p:tgtEl>
                    </p:cond>
                  </p:nextCondLst>
                </p:seq>
                <p:seq concurrent="1" nextAc="seek">
                  <p:cTn id="3303" restart="whenNotActive" fill="hold" evtFilter="cancelBubble" nodeType="interactiveSeq">
                    <p:stCondLst>
                      <p:cond evt="onClick" delay="0">
                        <p:tgtEl>
                          <p:spTgt spid="17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04" fill="hold">
                          <p:stCondLst>
                            <p:cond delay="0"/>
                          </p:stCondLst>
                          <p:childTnLst>
                            <p:par>
                              <p:cTn id="33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0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08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9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10" fill="hold">
                          <p:stCondLst>
                            <p:cond delay="indefinite"/>
                          </p:stCondLst>
                          <p:childTnLst>
                            <p:par>
                              <p:cTn id="33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1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14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15" dur="1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9"/>
                      </p:tgtEl>
                    </p:cond>
                  </p:nextCondLst>
                </p:seq>
                <p:seq concurrent="1" nextAc="seek">
                  <p:cTn id="3318" restart="whenNotActive" fill="hold" evtFilter="cancelBubble" nodeType="interactiveSeq">
                    <p:stCondLst>
                      <p:cond evt="onClick" delay="0">
                        <p:tgtEl>
                          <p:spTgt spid="18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19" fill="hold">
                          <p:stCondLst>
                            <p:cond delay="0"/>
                          </p:stCondLst>
                          <p:childTnLst>
                            <p:par>
                              <p:cTn id="3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23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24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25" fill="hold">
                          <p:stCondLst>
                            <p:cond delay="indefinite"/>
                          </p:stCondLst>
                          <p:childTnLst>
                            <p:par>
                              <p:cTn id="3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29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0" dur="1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80"/>
                      </p:tgtEl>
                    </p:cond>
                  </p:nextCondLst>
                </p:seq>
                <p:seq concurrent="1" nextAc="seek">
                  <p:cTn id="3333" restart="whenNotActive" fill="hold" evtFilter="cancelBubble" nodeType="interactiveSeq">
                    <p:stCondLst>
                      <p:cond evt="onClick" delay="0">
                        <p:tgtEl>
                          <p:spTgt spid="18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34" fill="hold">
                          <p:stCondLst>
                            <p:cond delay="0"/>
                          </p:stCondLst>
                          <p:childTnLst>
                            <p:par>
                              <p:cTn id="3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36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8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9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0" fill="hold">
                          <p:stCondLst>
                            <p:cond delay="indefinite"/>
                          </p:stCondLst>
                          <p:childTnLst>
                            <p:par>
                              <p:cTn id="3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42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44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45" dur="1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46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81"/>
                      </p:tgtEl>
                    </p:cond>
                  </p:nextCondLst>
                </p:seq>
                <p:seq concurrent="1" nextAc="seek">
                  <p:cTn id="3348" restart="whenNotActive" fill="hold" evtFilter="cancelBubble" nodeType="interactiveSeq">
                    <p:stCondLst>
                      <p:cond evt="onClick" delay="0">
                        <p:tgtEl>
                          <p:spTgt spid="17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49" fill="hold">
                          <p:stCondLst>
                            <p:cond delay="0"/>
                          </p:stCondLst>
                          <p:childTnLst>
                            <p:par>
                              <p:cTn id="3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1" presetID="2" presetClass="entr" presetSubtype="8" repeatCount="50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3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54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5" fill="hold">
                          <p:stCondLst>
                            <p:cond delay="indefinite"/>
                          </p:stCondLst>
                          <p:childTnLst>
                            <p:par>
                              <p:cTn id="33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7" presetID="2" presetClass="entr" presetSubtype="4" fill="hold" grpId="6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9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60" dur="1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61" presetID="1" presetClass="exit" presetSubtype="0" fill="hold" grpId="7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72"/>
                      </p:tgtEl>
                    </p:cond>
                  </p:nextCondLst>
                </p:seq>
                <p:seq concurrent="1" nextAc="seek">
                  <p:cTn id="3363" restart="whenNotActive" fill="hold" evtFilter="cancelBubble" nodeType="interactiveSeq">
                    <p:stCondLst>
                      <p:cond evt="onClick" delay="0">
                        <p:tgtEl>
                          <p:spTgt spid="2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64" fill="hold">
                          <p:stCondLst>
                            <p:cond delay="0"/>
                          </p:stCondLst>
                          <p:childTnLst>
                            <p:par>
                              <p:cTn id="3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6" presetID="1" presetClass="entr" presetSubtype="0" fill="hold" grpId="4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68" presetID="1" presetClass="entr" presetSubtype="0" fill="hold" grpId="4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0" presetID="1" presetClass="entr" presetSubtype="0" fill="hold" grpId="4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2" presetID="1" presetClass="entr" presetSubtype="0" fill="hold" grpId="4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4" presetID="1" presetClass="entr" presetSubtype="0" fill="hold" grpId="4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6" presetID="1" presetClass="entr" presetSubtype="0" fill="hold" grpId="4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28"/>
                      </p:tgtEl>
                    </p:cond>
                  </p:nextCondLst>
                </p:seq>
                <p:seq concurrent="1" nextAc="seek">
                  <p:cTn id="3378" restart="whenNotActive" fill="hold" evtFilter="cancelBubble" nodeType="interactiveSeq">
                    <p:stCondLst>
                      <p:cond evt="onClick" delay="0">
                        <p:tgtEl>
                          <p:spTgt spid="5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79" fill="hold">
                          <p:stCondLst>
                            <p:cond delay="0"/>
                          </p:stCondLst>
                          <p:childTnLst>
                            <p:par>
                              <p:cTn id="3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8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8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4"/>
                      </p:tgtEl>
                    </p:cond>
                  </p:nextCondLst>
                </p:seq>
                <p:seq concurrent="1" nextAc="seek">
                  <p:cTn id="3384" restart="whenNotActive" fill="hold" evtFilter="cancelBubble" nodeType="interactiveSeq">
                    <p:stCondLst>
                      <p:cond evt="onClick" delay="0">
                        <p:tgtEl>
                          <p:spTgt spid="21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85" fill="hold">
                          <p:stCondLst>
                            <p:cond delay="0"/>
                          </p:stCondLst>
                          <p:childTnLst>
                            <p:par>
                              <p:cTn id="33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8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8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216"/>
                      </p:tgtEl>
                    </p:cond>
                  </p:nextCondLst>
                </p:seq>
                <p:seq concurrent="1" nextAc="seek">
                  <p:cTn id="3390" restart="whenNotActive" fill="hold" evtFilter="cancelBubble" nodeType="interactiveSeq">
                    <p:stCondLst>
                      <p:cond evt="onClick" delay="0">
                        <p:tgtEl>
                          <p:spTgt spid="5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391" fill="hold">
                          <p:stCondLst>
                            <p:cond delay="0"/>
                          </p:stCondLst>
                          <p:childTnLst>
                            <p:par>
                              <p:cTn id="33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9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9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8"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4" grpId="1" animBg="1"/>
          <p:bldP spid="34" grpId="2" animBg="1"/>
          <p:bldP spid="34" grpId="3" animBg="1"/>
          <p:bldP spid="34" grpId="4" animBg="1"/>
          <p:bldP spid="34" grpId="5" animBg="1"/>
          <p:bldP spid="98" grpId="0" animBg="1"/>
          <p:bldP spid="98" grpId="1" animBg="1"/>
          <p:bldP spid="98" grpId="2" animBg="1"/>
          <p:bldP spid="98" grpId="3" animBg="1"/>
          <p:bldP spid="98" grpId="4" animBg="1"/>
          <p:bldP spid="102" grpId="0" animBg="1"/>
          <p:bldP spid="102" grpId="1" animBg="1"/>
          <p:bldP spid="102" grpId="2" animBg="1"/>
          <p:bldP spid="102" grpId="3" animBg="1"/>
          <p:bldP spid="102" grpId="4" animBg="1"/>
          <p:bldP spid="106" grpId="0" animBg="1"/>
          <p:bldP spid="106" grpId="1" animBg="1"/>
          <p:bldP spid="106" grpId="2" animBg="1"/>
          <p:bldP spid="106" grpId="3" animBg="1"/>
          <p:bldP spid="106" grpId="4" animBg="1"/>
          <p:bldP spid="110" grpId="0" animBg="1"/>
          <p:bldP spid="110" grpId="1" animBg="1"/>
          <p:bldP spid="110" grpId="2" animBg="1"/>
          <p:bldP spid="110" grpId="3" animBg="1"/>
          <p:bldP spid="110" grpId="4" animBg="1"/>
          <p:bldP spid="114" grpId="0" animBg="1"/>
          <p:bldP spid="114" grpId="1" animBg="1"/>
          <p:bldP spid="114" grpId="2" animBg="1"/>
          <p:bldP spid="114" grpId="3" animBg="1"/>
          <p:bldP spid="114" grpId="4" animBg="1"/>
          <p:bldP spid="118" grpId="0" animBg="1"/>
          <p:bldP spid="118" grpId="1" animBg="1"/>
          <p:bldP spid="118" grpId="2" animBg="1"/>
          <p:bldP spid="118" grpId="3" animBg="1"/>
          <p:bldP spid="118" grpId="4" animBg="1"/>
          <p:bldP spid="122" grpId="0" animBg="1"/>
          <p:bldP spid="122" grpId="1" animBg="1"/>
          <p:bldP spid="122" grpId="2" animBg="1"/>
          <p:bldP spid="122" grpId="3" animBg="1"/>
          <p:bldP spid="122" grpId="4" animBg="1"/>
          <p:bldP spid="126" grpId="0" animBg="1"/>
          <p:bldP spid="126" grpId="1" animBg="1"/>
          <p:bldP spid="126" grpId="2" animBg="1"/>
          <p:bldP spid="126" grpId="3" animBg="1"/>
          <p:bldP spid="126" grpId="4" animBg="1"/>
          <p:bldP spid="130" grpId="0" animBg="1"/>
          <p:bldP spid="130" grpId="1" animBg="1"/>
          <p:bldP spid="130" grpId="2" animBg="1"/>
          <p:bldP spid="130" grpId="3" animBg="1"/>
          <p:bldP spid="130" grpId="4" animBg="1"/>
          <p:bldP spid="134" grpId="0" animBg="1"/>
          <p:bldP spid="134" grpId="1" animBg="1"/>
          <p:bldP spid="134" grpId="2" animBg="1"/>
          <p:bldP spid="134" grpId="3" animBg="1"/>
          <p:bldP spid="134" grpId="4" animBg="1"/>
          <p:bldP spid="138" grpId="0" animBg="1"/>
          <p:bldP spid="138" grpId="1" animBg="1"/>
          <p:bldP spid="138" grpId="2" animBg="1"/>
          <p:bldP spid="138" grpId="3" animBg="1"/>
          <p:bldP spid="138" grpId="4" animBg="1"/>
          <p:bldP spid="142" grpId="0" animBg="1"/>
          <p:bldP spid="142" grpId="1" animBg="1"/>
          <p:bldP spid="142" grpId="2" animBg="1"/>
          <p:bldP spid="142" grpId="3" animBg="1"/>
          <p:bldP spid="142" grpId="4" animBg="1"/>
          <p:bldP spid="146" grpId="0" animBg="1"/>
          <p:bldP spid="146" grpId="1" animBg="1"/>
          <p:bldP spid="146" grpId="2" animBg="1"/>
          <p:bldP spid="146" grpId="3" animBg="1"/>
          <p:bldP spid="146" grpId="4" animBg="1"/>
          <p:bldP spid="150" grpId="0" animBg="1"/>
          <p:bldP spid="150" grpId="1" animBg="1"/>
          <p:bldP spid="150" grpId="2" animBg="1"/>
          <p:bldP spid="150" grpId="3" animBg="1"/>
          <p:bldP spid="150" grpId="4" animBg="1"/>
          <p:bldP spid="35" grpId="0" animBg="1"/>
          <p:bldP spid="35" grpId="1" animBg="1"/>
          <p:bldP spid="35" grpId="2" animBg="1"/>
          <p:bldP spid="35" grpId="3" animBg="1"/>
          <p:bldP spid="35" grpId="4" animBg="1"/>
          <p:bldP spid="35" grpId="5" animBg="1"/>
          <p:bldP spid="35" grpId="6" animBg="1"/>
          <p:bldP spid="35" grpId="7" animBg="1"/>
          <p:bldP spid="35" grpId="8" animBg="1"/>
          <p:bldP spid="35" grpId="9" animBg="1"/>
          <p:bldP spid="35" grpId="10" animBg="1"/>
          <p:bldP spid="35" grpId="11" animBg="1"/>
          <p:bldP spid="35" grpId="12" animBg="1"/>
          <p:bldP spid="35" grpId="13" animBg="1"/>
          <p:bldP spid="99" grpId="0" animBg="1"/>
          <p:bldP spid="99" grpId="1" animBg="1"/>
          <p:bldP spid="99" grpId="2" animBg="1"/>
          <p:bldP spid="99" grpId="3" animBg="1"/>
          <p:bldP spid="99" grpId="4" animBg="1"/>
          <p:bldP spid="99" grpId="5" animBg="1"/>
          <p:bldP spid="99" grpId="6" animBg="1"/>
          <p:bldP spid="99" grpId="7" animBg="1"/>
          <p:bldP spid="99" grpId="8" animBg="1"/>
          <p:bldP spid="99" grpId="9" animBg="1"/>
          <p:bldP spid="99" grpId="10" animBg="1"/>
          <p:bldP spid="99" grpId="11" animBg="1"/>
          <p:bldP spid="99" grpId="12" animBg="1"/>
          <p:bldP spid="103" grpId="0" animBg="1"/>
          <p:bldP spid="103" grpId="1" animBg="1"/>
          <p:bldP spid="103" grpId="2" animBg="1"/>
          <p:bldP spid="103" grpId="3" animBg="1"/>
          <p:bldP spid="103" grpId="4" animBg="1"/>
          <p:bldP spid="103" grpId="5" animBg="1"/>
          <p:bldP spid="103" grpId="6" animBg="1"/>
          <p:bldP spid="103" grpId="7" animBg="1"/>
          <p:bldP spid="103" grpId="8" animBg="1"/>
          <p:bldP spid="103" grpId="9" animBg="1"/>
          <p:bldP spid="103" grpId="10" animBg="1"/>
          <p:bldP spid="103" grpId="11" animBg="1"/>
          <p:bldP spid="103" grpId="12" animBg="1"/>
          <p:bldP spid="107" grpId="0" animBg="1"/>
          <p:bldP spid="107" grpId="1" animBg="1"/>
          <p:bldP spid="107" grpId="2" animBg="1"/>
          <p:bldP spid="107" grpId="3" animBg="1"/>
          <p:bldP spid="107" grpId="4" animBg="1"/>
          <p:bldP spid="107" grpId="5" animBg="1"/>
          <p:bldP spid="107" grpId="6" animBg="1"/>
          <p:bldP spid="107" grpId="7" animBg="1"/>
          <p:bldP spid="107" grpId="8" animBg="1"/>
          <p:bldP spid="107" grpId="9" animBg="1"/>
          <p:bldP spid="107" grpId="10" animBg="1"/>
          <p:bldP spid="107" grpId="11" animBg="1"/>
          <p:bldP spid="107" grpId="12" animBg="1"/>
          <p:bldP spid="111" grpId="0" animBg="1"/>
          <p:bldP spid="111" grpId="1" animBg="1"/>
          <p:bldP spid="111" grpId="2" animBg="1"/>
          <p:bldP spid="111" grpId="3" animBg="1"/>
          <p:bldP spid="111" grpId="4" animBg="1"/>
          <p:bldP spid="111" grpId="5" animBg="1"/>
          <p:bldP spid="111" grpId="6" animBg="1"/>
          <p:bldP spid="111" grpId="7" animBg="1"/>
          <p:bldP spid="111" grpId="8" animBg="1"/>
          <p:bldP spid="111" grpId="9" animBg="1"/>
          <p:bldP spid="111" grpId="10" animBg="1"/>
          <p:bldP spid="111" grpId="11" animBg="1"/>
          <p:bldP spid="111" grpId="12" animBg="1"/>
          <p:bldP spid="115" grpId="0" animBg="1"/>
          <p:bldP spid="115" grpId="1" animBg="1"/>
          <p:bldP spid="115" grpId="2" animBg="1"/>
          <p:bldP spid="115" grpId="3" animBg="1"/>
          <p:bldP spid="115" grpId="4" animBg="1"/>
          <p:bldP spid="115" grpId="5" animBg="1"/>
          <p:bldP spid="115" grpId="6" animBg="1"/>
          <p:bldP spid="115" grpId="7" animBg="1"/>
          <p:bldP spid="115" grpId="8" animBg="1"/>
          <p:bldP spid="115" grpId="9" animBg="1"/>
          <p:bldP spid="115" grpId="10" animBg="1"/>
          <p:bldP spid="115" grpId="11" animBg="1"/>
          <p:bldP spid="115" grpId="12" animBg="1"/>
          <p:bldP spid="119" grpId="0" animBg="1"/>
          <p:bldP spid="119" grpId="1" animBg="1"/>
          <p:bldP spid="119" grpId="2" animBg="1"/>
          <p:bldP spid="119" grpId="3" animBg="1"/>
          <p:bldP spid="119" grpId="4" animBg="1"/>
          <p:bldP spid="119" grpId="5" animBg="1"/>
          <p:bldP spid="119" grpId="6" animBg="1"/>
          <p:bldP spid="119" grpId="7" animBg="1"/>
          <p:bldP spid="119" grpId="8" animBg="1"/>
          <p:bldP spid="119" grpId="9" animBg="1"/>
          <p:bldP spid="119" grpId="10" animBg="1"/>
          <p:bldP spid="119" grpId="11" animBg="1"/>
          <p:bldP spid="119" grpId="12" animBg="1"/>
          <p:bldP spid="123" grpId="0" animBg="1"/>
          <p:bldP spid="123" grpId="1" animBg="1"/>
          <p:bldP spid="123" grpId="2" animBg="1"/>
          <p:bldP spid="123" grpId="3" animBg="1"/>
          <p:bldP spid="123" grpId="4" animBg="1"/>
          <p:bldP spid="123" grpId="5" animBg="1"/>
          <p:bldP spid="123" grpId="6" animBg="1"/>
          <p:bldP spid="123" grpId="7" animBg="1"/>
          <p:bldP spid="123" grpId="8" animBg="1"/>
          <p:bldP spid="123" grpId="9" animBg="1"/>
          <p:bldP spid="123" grpId="10" animBg="1"/>
          <p:bldP spid="123" grpId="11" animBg="1"/>
          <p:bldP spid="123" grpId="12" animBg="1"/>
          <p:bldP spid="127" grpId="0" animBg="1"/>
          <p:bldP spid="127" grpId="1" animBg="1"/>
          <p:bldP spid="127" grpId="2" animBg="1"/>
          <p:bldP spid="127" grpId="3" animBg="1"/>
          <p:bldP spid="127" grpId="4" animBg="1"/>
          <p:bldP spid="127" grpId="5" animBg="1"/>
          <p:bldP spid="127" grpId="6" animBg="1"/>
          <p:bldP spid="127" grpId="7" animBg="1"/>
          <p:bldP spid="127" grpId="8" animBg="1"/>
          <p:bldP spid="127" grpId="9" animBg="1"/>
          <p:bldP spid="127" grpId="10" animBg="1"/>
          <p:bldP spid="127" grpId="11" animBg="1"/>
          <p:bldP spid="127" grpId="12" animBg="1"/>
          <p:bldP spid="131" grpId="0" animBg="1"/>
          <p:bldP spid="131" grpId="1" animBg="1"/>
          <p:bldP spid="131" grpId="2" animBg="1"/>
          <p:bldP spid="131" grpId="3" animBg="1"/>
          <p:bldP spid="131" grpId="4" animBg="1"/>
          <p:bldP spid="131" grpId="5" animBg="1"/>
          <p:bldP spid="131" grpId="6" animBg="1"/>
          <p:bldP spid="131" grpId="7" animBg="1"/>
          <p:bldP spid="131" grpId="8" animBg="1"/>
          <p:bldP spid="131" grpId="9" animBg="1"/>
          <p:bldP spid="131" grpId="10" animBg="1"/>
          <p:bldP spid="131" grpId="11" animBg="1"/>
          <p:bldP spid="131" grpId="12" animBg="1"/>
          <p:bldP spid="135" grpId="0" animBg="1"/>
          <p:bldP spid="135" grpId="1" animBg="1"/>
          <p:bldP spid="135" grpId="2" animBg="1"/>
          <p:bldP spid="135" grpId="3" animBg="1"/>
          <p:bldP spid="135" grpId="4" animBg="1"/>
          <p:bldP spid="135" grpId="5" animBg="1"/>
          <p:bldP spid="135" grpId="6" animBg="1"/>
          <p:bldP spid="135" grpId="7" animBg="1"/>
          <p:bldP spid="135" grpId="8" animBg="1"/>
          <p:bldP spid="135" grpId="9" animBg="1"/>
          <p:bldP spid="135" grpId="10" animBg="1"/>
          <p:bldP spid="135" grpId="11" animBg="1"/>
          <p:bldP spid="135" grpId="12" animBg="1"/>
          <p:bldP spid="139" grpId="0" animBg="1"/>
          <p:bldP spid="139" grpId="1" animBg="1"/>
          <p:bldP spid="139" grpId="2" animBg="1"/>
          <p:bldP spid="139" grpId="3" animBg="1"/>
          <p:bldP spid="139" grpId="4" animBg="1"/>
          <p:bldP spid="139" grpId="5" animBg="1"/>
          <p:bldP spid="139" grpId="6" animBg="1"/>
          <p:bldP spid="139" grpId="7" animBg="1"/>
          <p:bldP spid="139" grpId="8" animBg="1"/>
          <p:bldP spid="139" grpId="9" animBg="1"/>
          <p:bldP spid="139" grpId="10" animBg="1"/>
          <p:bldP spid="139" grpId="11" animBg="1"/>
          <p:bldP spid="139" grpId="12" animBg="1"/>
          <p:bldP spid="143" grpId="0" animBg="1"/>
          <p:bldP spid="143" grpId="1" animBg="1"/>
          <p:bldP spid="143" grpId="2" animBg="1"/>
          <p:bldP spid="143" grpId="3" animBg="1"/>
          <p:bldP spid="143" grpId="4" animBg="1"/>
          <p:bldP spid="143" grpId="5" animBg="1"/>
          <p:bldP spid="143" grpId="6" animBg="1"/>
          <p:bldP spid="143" grpId="7" animBg="1"/>
          <p:bldP spid="143" grpId="8" animBg="1"/>
          <p:bldP spid="143" grpId="9" animBg="1"/>
          <p:bldP spid="143" grpId="10" animBg="1"/>
          <p:bldP spid="143" grpId="11" animBg="1"/>
          <p:bldP spid="143" grpId="12" animBg="1"/>
          <p:bldP spid="147" grpId="0" animBg="1"/>
          <p:bldP spid="147" grpId="1" animBg="1"/>
          <p:bldP spid="147" grpId="2" animBg="1"/>
          <p:bldP spid="147" grpId="3" animBg="1"/>
          <p:bldP spid="147" grpId="4" animBg="1"/>
          <p:bldP spid="147" grpId="5" animBg="1"/>
          <p:bldP spid="147" grpId="6" animBg="1"/>
          <p:bldP spid="147" grpId="7" animBg="1"/>
          <p:bldP spid="147" grpId="8" animBg="1"/>
          <p:bldP spid="147" grpId="9" animBg="1"/>
          <p:bldP spid="147" grpId="10" animBg="1"/>
          <p:bldP spid="147" grpId="11" animBg="1"/>
          <p:bldP spid="147" grpId="12" animBg="1"/>
          <p:bldP spid="151" grpId="0" animBg="1"/>
          <p:bldP spid="151" grpId="1" animBg="1"/>
          <p:bldP spid="151" grpId="2" animBg="1"/>
          <p:bldP spid="151" grpId="3" animBg="1"/>
          <p:bldP spid="151" grpId="4" animBg="1"/>
          <p:bldP spid="151" grpId="5" animBg="1"/>
          <p:bldP spid="151" grpId="6" animBg="1"/>
          <p:bldP spid="151" grpId="7" animBg="1"/>
          <p:bldP spid="151" grpId="8" animBg="1"/>
          <p:bldP spid="151" grpId="9" animBg="1"/>
          <p:bldP spid="151" grpId="10" animBg="1"/>
          <p:bldP spid="151" grpId="11" animBg="1"/>
          <p:bldP spid="151" grpId="12" animBg="1"/>
          <p:bldP spid="155" grpId="0" animBg="1"/>
          <p:bldP spid="155" grpId="1" animBg="1"/>
          <p:bldP spid="155" grpId="2" animBg="1"/>
          <p:bldP spid="155" grpId="3" animBg="1"/>
          <p:bldP spid="155" grpId="4" animBg="1"/>
          <p:bldP spid="155" grpId="5" animBg="1"/>
          <p:bldP spid="155" grpId="6" animBg="1"/>
          <p:bldP spid="155" grpId="7" animBg="1"/>
          <p:bldP spid="155" grpId="8" animBg="1"/>
          <p:bldP spid="155" grpId="9" animBg="1"/>
          <p:bldP spid="155" grpId="10" animBg="1"/>
          <p:bldP spid="155" grpId="11" animBg="1"/>
          <p:bldP spid="155" grpId="12" animBg="1"/>
          <p:bldP spid="159" grpId="0" animBg="1"/>
          <p:bldP spid="159" grpId="1" animBg="1"/>
          <p:bldP spid="159" grpId="2" animBg="1"/>
          <p:bldP spid="159" grpId="3" animBg="1"/>
          <p:bldP spid="159" grpId="4" animBg="1"/>
          <p:bldP spid="159" grpId="5" animBg="1"/>
          <p:bldP spid="159" grpId="6" animBg="1"/>
          <p:bldP spid="159" grpId="7" animBg="1"/>
          <p:bldP spid="159" grpId="8" animBg="1"/>
          <p:bldP spid="159" grpId="9" animBg="1"/>
          <p:bldP spid="159" grpId="10" animBg="1"/>
          <p:bldP spid="159" grpId="11" animBg="1"/>
          <p:bldP spid="159" grpId="12" animBg="1"/>
          <p:bldP spid="163" grpId="0" animBg="1"/>
          <p:bldP spid="163" grpId="1" animBg="1"/>
          <p:bldP spid="163" grpId="2" animBg="1"/>
          <p:bldP spid="163" grpId="3" animBg="1"/>
          <p:bldP spid="163" grpId="4" animBg="1"/>
          <p:bldP spid="163" grpId="5" animBg="1"/>
          <p:bldP spid="163" grpId="6" animBg="1"/>
          <p:bldP spid="163" grpId="7" animBg="1"/>
          <p:bldP spid="163" grpId="8" animBg="1"/>
          <p:bldP spid="163" grpId="9" animBg="1"/>
          <p:bldP spid="163" grpId="10" animBg="1"/>
          <p:bldP spid="163" grpId="11" animBg="1"/>
          <p:bldP spid="163" grpId="12" animBg="1"/>
          <p:bldP spid="2" grpId="0" animBg="1"/>
          <p:bldP spid="2" grpId="1" animBg="1"/>
          <p:bldP spid="2" grpId="2" animBg="1"/>
          <p:bldP spid="2" grpId="3" animBg="1"/>
          <p:bldP spid="2" grpId="4" animBg="1"/>
          <p:bldP spid="2" grpId="5" animBg="1"/>
          <p:bldP spid="2" grpId="6" animBg="1"/>
          <p:bldP spid="2" grpId="7" animBg="1"/>
          <p:bldP spid="154" grpId="0" animBg="1"/>
          <p:bldP spid="154" grpId="1" animBg="1"/>
          <p:bldP spid="154" grpId="2" animBg="1"/>
          <p:bldP spid="154" grpId="3" animBg="1"/>
          <p:bldP spid="154" grpId="4" animBg="1"/>
          <p:bldP spid="158" grpId="0" animBg="1"/>
          <p:bldP spid="158" grpId="1" animBg="1"/>
          <p:bldP spid="158" grpId="2" animBg="1"/>
          <p:bldP spid="158" grpId="3" animBg="1"/>
          <p:bldP spid="158" grpId="4" animBg="1"/>
          <p:bldP spid="162" grpId="0" animBg="1"/>
          <p:bldP spid="162" grpId="1" animBg="1"/>
          <p:bldP spid="162" grpId="2" animBg="1"/>
          <p:bldP spid="162" grpId="3" animBg="1"/>
          <p:bldP spid="162" grpId="4" animBg="1"/>
          <p:bldP spid="32" grpId="0" animBg="1"/>
          <p:bldP spid="32" grpId="1" animBg="1"/>
          <p:bldP spid="32" grpId="2" animBg="1"/>
          <p:bldP spid="32" grpId="3" animBg="1"/>
          <p:bldP spid="32" grpId="4" animBg="1"/>
          <p:bldP spid="32" grpId="5" animBg="1"/>
          <p:bldP spid="32" grpId="6" animBg="1"/>
          <p:bldP spid="32" grpId="7" animBg="1"/>
          <p:bldP spid="32" grpId="8" animBg="1"/>
          <p:bldP spid="32" grpId="9" animBg="1"/>
          <p:bldP spid="32" grpId="10" animBg="1"/>
          <p:bldP spid="32" grpId="11" animBg="1"/>
          <p:bldP spid="32" grpId="12" animBg="1"/>
          <p:bldP spid="32" grpId="13" animBg="1"/>
          <p:bldP spid="32" grpId="14" animBg="1"/>
          <p:bldP spid="96" grpId="0" animBg="1"/>
          <p:bldP spid="96" grpId="1" animBg="1"/>
          <p:bldP spid="96" grpId="2" animBg="1"/>
          <p:bldP spid="96" grpId="3" animBg="1"/>
          <p:bldP spid="96" grpId="4" animBg="1"/>
          <p:bldP spid="96" grpId="5" animBg="1"/>
          <p:bldP spid="96" grpId="6" animBg="1"/>
          <p:bldP spid="96" grpId="7" animBg="1"/>
          <p:bldP spid="96" grpId="8" animBg="1"/>
          <p:bldP spid="96" grpId="9" animBg="1"/>
          <p:bldP spid="96" grpId="10" animBg="1"/>
          <p:bldP spid="96" grpId="11" animBg="1"/>
          <p:bldP spid="96" grpId="12" animBg="1"/>
          <p:bldP spid="96" grpId="13" animBg="1"/>
          <p:bldP spid="100" grpId="0" animBg="1"/>
          <p:bldP spid="100" grpId="1" animBg="1"/>
          <p:bldP spid="100" grpId="2" animBg="1"/>
          <p:bldP spid="100" grpId="3" animBg="1"/>
          <p:bldP spid="100" grpId="4" animBg="1"/>
          <p:bldP spid="100" grpId="5" animBg="1"/>
          <p:bldP spid="100" grpId="6" animBg="1"/>
          <p:bldP spid="100" grpId="7" animBg="1"/>
          <p:bldP spid="100" grpId="8" animBg="1"/>
          <p:bldP spid="100" grpId="9" animBg="1"/>
          <p:bldP spid="100" grpId="10" animBg="1"/>
          <p:bldP spid="100" grpId="11" animBg="1"/>
          <p:bldP spid="100" grpId="12" animBg="1"/>
          <p:bldP spid="100" grpId="13" animBg="1"/>
          <p:bldP spid="104" grpId="0" animBg="1"/>
          <p:bldP spid="104" grpId="1" animBg="1"/>
          <p:bldP spid="104" grpId="2" animBg="1"/>
          <p:bldP spid="104" grpId="3" animBg="1"/>
          <p:bldP spid="104" grpId="4" animBg="1"/>
          <p:bldP spid="104" grpId="5" animBg="1"/>
          <p:bldP spid="104" grpId="6" animBg="1"/>
          <p:bldP spid="104" grpId="7" animBg="1"/>
          <p:bldP spid="104" grpId="8" animBg="1"/>
          <p:bldP spid="104" grpId="9" animBg="1"/>
          <p:bldP spid="104" grpId="10" animBg="1"/>
          <p:bldP spid="104" grpId="11" animBg="1"/>
          <p:bldP spid="104" grpId="12" animBg="1"/>
          <p:bldP spid="104" grpId="13" animBg="1"/>
          <p:bldP spid="108" grpId="0" animBg="1"/>
          <p:bldP spid="108" grpId="1" animBg="1"/>
          <p:bldP spid="108" grpId="2" animBg="1"/>
          <p:bldP spid="108" grpId="3" animBg="1"/>
          <p:bldP spid="108" grpId="4" animBg="1"/>
          <p:bldP spid="108" grpId="5" animBg="1"/>
          <p:bldP spid="108" grpId="6" animBg="1"/>
          <p:bldP spid="108" grpId="7" animBg="1"/>
          <p:bldP spid="108" grpId="8" animBg="1"/>
          <p:bldP spid="108" grpId="9" animBg="1"/>
          <p:bldP spid="108" grpId="10" animBg="1"/>
          <p:bldP spid="108" grpId="11" animBg="1"/>
          <p:bldP spid="108" grpId="12" animBg="1"/>
          <p:bldP spid="108" grpId="13" animBg="1"/>
          <p:bldP spid="112" grpId="0" animBg="1"/>
          <p:bldP spid="112" grpId="1" animBg="1"/>
          <p:bldP spid="112" grpId="2" animBg="1"/>
          <p:bldP spid="112" grpId="3" animBg="1"/>
          <p:bldP spid="112" grpId="4" animBg="1"/>
          <p:bldP spid="112" grpId="5" animBg="1"/>
          <p:bldP spid="112" grpId="6" animBg="1"/>
          <p:bldP spid="112" grpId="7" animBg="1"/>
          <p:bldP spid="112" grpId="8" animBg="1"/>
          <p:bldP spid="112" grpId="9" animBg="1"/>
          <p:bldP spid="112" grpId="10" animBg="1"/>
          <p:bldP spid="112" grpId="11" animBg="1"/>
          <p:bldP spid="112" grpId="12" animBg="1"/>
          <p:bldP spid="112" grpId="13" animBg="1"/>
          <p:bldP spid="116" grpId="0" animBg="1"/>
          <p:bldP spid="116" grpId="1" animBg="1"/>
          <p:bldP spid="116" grpId="2" animBg="1"/>
          <p:bldP spid="116" grpId="3" animBg="1"/>
          <p:bldP spid="116" grpId="4" animBg="1"/>
          <p:bldP spid="116" grpId="5" animBg="1"/>
          <p:bldP spid="116" grpId="6" animBg="1"/>
          <p:bldP spid="116" grpId="7" animBg="1"/>
          <p:bldP spid="116" grpId="8" animBg="1"/>
          <p:bldP spid="116" grpId="9" animBg="1"/>
          <p:bldP spid="116" grpId="10" animBg="1"/>
          <p:bldP spid="116" grpId="11" animBg="1"/>
          <p:bldP spid="116" grpId="12" animBg="1"/>
          <p:bldP spid="116" grpId="13" animBg="1"/>
          <p:bldP spid="120" grpId="0" animBg="1"/>
          <p:bldP spid="120" grpId="1" animBg="1"/>
          <p:bldP spid="120" grpId="2" animBg="1"/>
          <p:bldP spid="120" grpId="3" animBg="1"/>
          <p:bldP spid="120" grpId="4" animBg="1"/>
          <p:bldP spid="120" grpId="5" animBg="1"/>
          <p:bldP spid="120" grpId="6" animBg="1"/>
          <p:bldP spid="120" grpId="7" animBg="1"/>
          <p:bldP spid="120" grpId="8" animBg="1"/>
          <p:bldP spid="120" grpId="9" animBg="1"/>
          <p:bldP spid="120" grpId="10" animBg="1"/>
          <p:bldP spid="120" grpId="11" animBg="1"/>
          <p:bldP spid="120" grpId="12" animBg="1"/>
          <p:bldP spid="120" grpId="13" animBg="1"/>
          <p:bldP spid="124" grpId="0" animBg="1"/>
          <p:bldP spid="124" grpId="1" animBg="1"/>
          <p:bldP spid="124" grpId="2" animBg="1"/>
          <p:bldP spid="124" grpId="3" animBg="1"/>
          <p:bldP spid="124" grpId="4" animBg="1"/>
          <p:bldP spid="124" grpId="5" animBg="1"/>
          <p:bldP spid="124" grpId="6" animBg="1"/>
          <p:bldP spid="124" grpId="7" animBg="1"/>
          <p:bldP spid="124" grpId="8" animBg="1"/>
          <p:bldP spid="124" grpId="9" animBg="1"/>
          <p:bldP spid="124" grpId="10" animBg="1"/>
          <p:bldP spid="124" grpId="11" animBg="1"/>
          <p:bldP spid="124" grpId="12" animBg="1"/>
          <p:bldP spid="124" grpId="13" animBg="1"/>
          <p:bldP spid="128" grpId="0" animBg="1"/>
          <p:bldP spid="128" grpId="1" animBg="1"/>
          <p:bldP spid="128" grpId="2" animBg="1"/>
          <p:bldP spid="128" grpId="3" animBg="1"/>
          <p:bldP spid="128" grpId="4" animBg="1"/>
          <p:bldP spid="128" grpId="5" animBg="1"/>
          <p:bldP spid="128" grpId="6" animBg="1"/>
          <p:bldP spid="128" grpId="7" animBg="1"/>
          <p:bldP spid="128" grpId="8" animBg="1"/>
          <p:bldP spid="128" grpId="9" animBg="1"/>
          <p:bldP spid="128" grpId="10" animBg="1"/>
          <p:bldP spid="128" grpId="11" animBg="1"/>
          <p:bldP spid="128" grpId="12" animBg="1"/>
          <p:bldP spid="128" grpId="13" animBg="1"/>
          <p:bldP spid="132" grpId="0" animBg="1"/>
          <p:bldP spid="132" grpId="1" animBg="1"/>
          <p:bldP spid="132" grpId="2" animBg="1"/>
          <p:bldP spid="132" grpId="3" animBg="1"/>
          <p:bldP spid="132" grpId="4" animBg="1"/>
          <p:bldP spid="132" grpId="5" animBg="1"/>
          <p:bldP spid="132" grpId="6" animBg="1"/>
          <p:bldP spid="132" grpId="7" animBg="1"/>
          <p:bldP spid="132" grpId="8" animBg="1"/>
          <p:bldP spid="132" grpId="9" animBg="1"/>
          <p:bldP spid="132" grpId="10" animBg="1"/>
          <p:bldP spid="132" grpId="11" animBg="1"/>
          <p:bldP spid="132" grpId="12" animBg="1"/>
          <p:bldP spid="132" grpId="13" animBg="1"/>
          <p:bldP spid="136" grpId="0" animBg="1"/>
          <p:bldP spid="136" grpId="1" animBg="1"/>
          <p:bldP spid="136" grpId="2" animBg="1"/>
          <p:bldP spid="136" grpId="3" animBg="1"/>
          <p:bldP spid="136" grpId="4" animBg="1"/>
          <p:bldP spid="136" grpId="5" animBg="1"/>
          <p:bldP spid="136" grpId="6" animBg="1"/>
          <p:bldP spid="136" grpId="7" animBg="1"/>
          <p:bldP spid="136" grpId="8" animBg="1"/>
          <p:bldP spid="136" grpId="9" animBg="1"/>
          <p:bldP spid="136" grpId="10" animBg="1"/>
          <p:bldP spid="136" grpId="11" animBg="1"/>
          <p:bldP spid="136" grpId="12" animBg="1"/>
          <p:bldP spid="136" grpId="13" animBg="1"/>
          <p:bldP spid="140" grpId="0" animBg="1"/>
          <p:bldP spid="140" grpId="1" animBg="1"/>
          <p:bldP spid="140" grpId="2" animBg="1"/>
          <p:bldP spid="140" grpId="3" animBg="1"/>
          <p:bldP spid="140" grpId="4" animBg="1"/>
          <p:bldP spid="140" grpId="5" animBg="1"/>
          <p:bldP spid="140" grpId="6" animBg="1"/>
          <p:bldP spid="140" grpId="7" animBg="1"/>
          <p:bldP spid="140" grpId="8" animBg="1"/>
          <p:bldP spid="140" grpId="9" animBg="1"/>
          <p:bldP spid="140" grpId="10" animBg="1"/>
          <p:bldP spid="140" grpId="11" animBg="1"/>
          <p:bldP spid="140" grpId="12" animBg="1"/>
          <p:bldP spid="140" grpId="13" animBg="1"/>
          <p:bldP spid="144" grpId="0" animBg="1"/>
          <p:bldP spid="144" grpId="1" animBg="1"/>
          <p:bldP spid="144" grpId="2" animBg="1"/>
          <p:bldP spid="144" grpId="3" animBg="1"/>
          <p:bldP spid="144" grpId="4" animBg="1"/>
          <p:bldP spid="144" grpId="5" animBg="1"/>
          <p:bldP spid="144" grpId="6" animBg="1"/>
          <p:bldP spid="144" grpId="7" animBg="1"/>
          <p:bldP spid="144" grpId="8" animBg="1"/>
          <p:bldP spid="144" grpId="9" animBg="1"/>
          <p:bldP spid="144" grpId="10" animBg="1"/>
          <p:bldP spid="144" grpId="11" animBg="1"/>
          <p:bldP spid="144" grpId="12" animBg="1"/>
          <p:bldP spid="144" grpId="13" animBg="1"/>
          <p:bldP spid="148" grpId="0" animBg="1"/>
          <p:bldP spid="148" grpId="1" animBg="1"/>
          <p:bldP spid="148" grpId="2" animBg="1"/>
          <p:bldP spid="148" grpId="3" animBg="1"/>
          <p:bldP spid="148" grpId="4" animBg="1"/>
          <p:bldP spid="148" grpId="5" animBg="1"/>
          <p:bldP spid="148" grpId="6" animBg="1"/>
          <p:bldP spid="148" grpId="7" animBg="1"/>
          <p:bldP spid="148" grpId="8" animBg="1"/>
          <p:bldP spid="148" grpId="9" animBg="1"/>
          <p:bldP spid="148" grpId="10" animBg="1"/>
          <p:bldP spid="148" grpId="11" animBg="1"/>
          <p:bldP spid="148" grpId="12" animBg="1"/>
          <p:bldP spid="148" grpId="13" animBg="1"/>
          <p:bldP spid="152" grpId="0" animBg="1"/>
          <p:bldP spid="152" grpId="1" animBg="1"/>
          <p:bldP spid="152" grpId="2" animBg="1"/>
          <p:bldP spid="152" grpId="3" animBg="1"/>
          <p:bldP spid="152" grpId="4" animBg="1"/>
          <p:bldP spid="152" grpId="5" animBg="1"/>
          <p:bldP spid="152" grpId="6" animBg="1"/>
          <p:bldP spid="152" grpId="7" animBg="1"/>
          <p:bldP spid="152" grpId="8" animBg="1"/>
          <p:bldP spid="152" grpId="9" animBg="1"/>
          <p:bldP spid="152" grpId="10" animBg="1"/>
          <p:bldP spid="152" grpId="11" animBg="1"/>
          <p:bldP spid="152" grpId="12" animBg="1"/>
          <p:bldP spid="152" grpId="13" animBg="1"/>
          <p:bldP spid="156" grpId="0" animBg="1"/>
          <p:bldP spid="156" grpId="1" animBg="1"/>
          <p:bldP spid="156" grpId="2" animBg="1"/>
          <p:bldP spid="156" grpId="3" animBg="1"/>
          <p:bldP spid="156" grpId="4" animBg="1"/>
          <p:bldP spid="156" grpId="5" animBg="1"/>
          <p:bldP spid="156" grpId="6" animBg="1"/>
          <p:bldP spid="156" grpId="7" animBg="1"/>
          <p:bldP spid="156" grpId="8" animBg="1"/>
          <p:bldP spid="156" grpId="9" animBg="1"/>
          <p:bldP spid="156" grpId="10" animBg="1"/>
          <p:bldP spid="156" grpId="11" animBg="1"/>
          <p:bldP spid="156" grpId="12" animBg="1"/>
          <p:bldP spid="156" grpId="13" animBg="1"/>
          <p:bldP spid="160" grpId="0" animBg="1"/>
          <p:bldP spid="160" grpId="1" animBg="1"/>
          <p:bldP spid="160" grpId="2" animBg="1"/>
          <p:bldP spid="160" grpId="3" animBg="1"/>
          <p:bldP spid="160" grpId="4" animBg="1"/>
          <p:bldP spid="160" grpId="5" animBg="1"/>
          <p:bldP spid="160" grpId="6" animBg="1"/>
          <p:bldP spid="160" grpId="7" animBg="1"/>
          <p:bldP spid="160" grpId="8" animBg="1"/>
          <p:bldP spid="160" grpId="9" animBg="1"/>
          <p:bldP spid="160" grpId="10" animBg="1"/>
          <p:bldP spid="160" grpId="11" animBg="1"/>
          <p:bldP spid="160" grpId="12" animBg="1"/>
          <p:bldP spid="160" grpId="13" animBg="1"/>
          <p:bldP spid="28" grpId="0" animBg="1"/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7" grpId="10" animBg="1"/>
          <p:bldP spid="7" grpId="11" animBg="1"/>
          <p:bldP spid="7" grpId="12" animBg="1"/>
          <p:bldP spid="7" grpId="13" animBg="1"/>
          <p:bldP spid="7" grpId="14" animBg="1"/>
          <p:bldP spid="7" grpId="15" animBg="1"/>
          <p:bldP spid="7" grpId="16" animBg="1"/>
          <p:bldP spid="7" grpId="17" animBg="1"/>
          <p:bldP spid="7" grpId="18" animBg="1"/>
          <p:bldP spid="7" grpId="19" animBg="1"/>
          <p:bldP spid="7" grpId="20" animBg="1"/>
          <p:bldP spid="7" grpId="21" animBg="1"/>
          <p:bldP spid="7" grpId="22" animBg="1"/>
          <p:bldP spid="7" grpId="23" animBg="1"/>
          <p:bldP spid="7" grpId="24" animBg="1"/>
          <p:bldP spid="7" grpId="25" animBg="1"/>
          <p:bldP spid="7" grpId="26" animBg="1"/>
          <p:bldP spid="7" grpId="27" animBg="1"/>
          <p:bldP spid="7" grpId="28" animBg="1"/>
          <p:bldP spid="7" grpId="36" animBg="1"/>
          <p:bldP spid="7" grpId="37" animBg="1"/>
          <p:bldP spid="7" grpId="38" animBg="1"/>
          <p:bldP spid="7" grpId="39" animBg="1"/>
          <p:bldP spid="7" grpId="40" animBg="1"/>
          <p:bldP spid="7" grpId="41" animBg="1"/>
          <p:bldP spid="7" grpId="42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8" grpId="12" animBg="1"/>
          <p:bldP spid="8" grpId="13" animBg="1"/>
          <p:bldP spid="8" grpId="14" animBg="1"/>
          <p:bldP spid="8" grpId="15" animBg="1"/>
          <p:bldP spid="8" grpId="16" animBg="1"/>
          <p:bldP spid="8" grpId="17" animBg="1"/>
          <p:bldP spid="8" grpId="18" animBg="1"/>
          <p:bldP spid="8" grpId="19" animBg="1"/>
          <p:bldP spid="8" grpId="20" animBg="1"/>
          <p:bldP spid="8" grpId="21" animBg="1"/>
          <p:bldP spid="8" grpId="22" animBg="1"/>
          <p:bldP spid="8" grpId="23" animBg="1"/>
          <p:bldP spid="8" grpId="24" animBg="1"/>
          <p:bldP spid="8" grpId="25" animBg="1"/>
          <p:bldP spid="8" grpId="26" animBg="1"/>
          <p:bldP spid="8" grpId="27" animBg="1"/>
          <p:bldP spid="8" grpId="28" animBg="1"/>
          <p:bldP spid="8" grpId="36" animBg="1"/>
          <p:bldP spid="8" grpId="37" animBg="1"/>
          <p:bldP spid="8" grpId="38" animBg="1"/>
          <p:bldP spid="8" grpId="39" animBg="1"/>
          <p:bldP spid="8" grpId="40" animBg="1"/>
          <p:bldP spid="8" grpId="41" animBg="1"/>
          <p:bldP spid="8" grpId="42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9" grpId="12" animBg="1"/>
          <p:bldP spid="9" grpId="13" animBg="1"/>
          <p:bldP spid="9" grpId="14" animBg="1"/>
          <p:bldP spid="9" grpId="15" animBg="1"/>
          <p:bldP spid="9" grpId="16" animBg="1"/>
          <p:bldP spid="9" grpId="17" animBg="1"/>
          <p:bldP spid="9" grpId="18" animBg="1"/>
          <p:bldP spid="9" grpId="19" animBg="1"/>
          <p:bldP spid="9" grpId="20" animBg="1"/>
          <p:bldP spid="9" grpId="21" animBg="1"/>
          <p:bldP spid="9" grpId="22" animBg="1"/>
          <p:bldP spid="9" grpId="23" animBg="1"/>
          <p:bldP spid="9" grpId="24" animBg="1"/>
          <p:bldP spid="9" grpId="25" animBg="1"/>
          <p:bldP spid="9" grpId="26" animBg="1"/>
          <p:bldP spid="9" grpId="27" animBg="1"/>
          <p:bldP spid="9" grpId="28" animBg="1"/>
          <p:bldP spid="9" grpId="36" animBg="1"/>
          <p:bldP spid="9" grpId="37" animBg="1"/>
          <p:bldP spid="9" grpId="38" animBg="1"/>
          <p:bldP spid="9" grpId="39" animBg="1"/>
          <p:bldP spid="9" grpId="40" animBg="1"/>
          <p:bldP spid="9" grpId="41" animBg="1"/>
          <p:bldP spid="9" grpId="42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10" grpId="12" animBg="1"/>
          <p:bldP spid="10" grpId="13" animBg="1"/>
          <p:bldP spid="10" grpId="14" animBg="1"/>
          <p:bldP spid="10" grpId="15" animBg="1"/>
          <p:bldP spid="10" grpId="16" animBg="1"/>
          <p:bldP spid="10" grpId="17" animBg="1"/>
          <p:bldP spid="10" grpId="18" animBg="1"/>
          <p:bldP spid="10" grpId="19" animBg="1"/>
          <p:bldP spid="10" grpId="20" animBg="1"/>
          <p:bldP spid="10" grpId="21" animBg="1"/>
          <p:bldP spid="10" grpId="22" animBg="1"/>
          <p:bldP spid="10" grpId="23" animBg="1"/>
          <p:bldP spid="10" grpId="24" animBg="1"/>
          <p:bldP spid="10" grpId="25" animBg="1"/>
          <p:bldP spid="10" grpId="26" animBg="1"/>
          <p:bldP spid="10" grpId="27" animBg="1"/>
          <p:bldP spid="10" grpId="28" animBg="1"/>
          <p:bldP spid="10" grpId="36" animBg="1"/>
          <p:bldP spid="10" grpId="37" animBg="1"/>
          <p:bldP spid="10" grpId="38" animBg="1"/>
          <p:bldP spid="10" grpId="39" animBg="1"/>
          <p:bldP spid="10" grpId="40" animBg="1"/>
          <p:bldP spid="10" grpId="41" animBg="1"/>
          <p:bldP spid="10" grpId="42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1" grpId="12" animBg="1"/>
          <p:bldP spid="11" grpId="13" animBg="1"/>
          <p:bldP spid="11" grpId="14" animBg="1"/>
          <p:bldP spid="11" grpId="15" animBg="1"/>
          <p:bldP spid="11" grpId="16" animBg="1"/>
          <p:bldP spid="11" grpId="17" animBg="1"/>
          <p:bldP spid="11" grpId="18" animBg="1"/>
          <p:bldP spid="11" grpId="19" animBg="1"/>
          <p:bldP spid="11" grpId="20" animBg="1"/>
          <p:bldP spid="11" grpId="21" animBg="1"/>
          <p:bldP spid="11" grpId="22" animBg="1"/>
          <p:bldP spid="11" grpId="23" animBg="1"/>
          <p:bldP spid="11" grpId="24" animBg="1"/>
          <p:bldP spid="11" grpId="25" animBg="1"/>
          <p:bldP spid="11" grpId="26" animBg="1"/>
          <p:bldP spid="11" grpId="27" animBg="1"/>
          <p:bldP spid="11" grpId="28" animBg="1"/>
          <p:bldP spid="11" grpId="36" animBg="1"/>
          <p:bldP spid="11" grpId="37" animBg="1"/>
          <p:bldP spid="11" grpId="38" animBg="1"/>
          <p:bldP spid="11" grpId="39" animBg="1"/>
          <p:bldP spid="11" grpId="40" animBg="1"/>
          <p:bldP spid="11" grpId="41" animBg="1"/>
          <p:bldP spid="11" grpId="42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2" grpId="6" animBg="1"/>
          <p:bldP spid="12" grpId="7" animBg="1"/>
          <p:bldP spid="12" grpId="8" animBg="1"/>
          <p:bldP spid="12" grpId="9" animBg="1"/>
          <p:bldP spid="12" grpId="10" animBg="1"/>
          <p:bldP spid="12" grpId="11" animBg="1"/>
          <p:bldP spid="12" grpId="12" animBg="1"/>
          <p:bldP spid="12" grpId="13" animBg="1"/>
          <p:bldP spid="12" grpId="14" animBg="1"/>
          <p:bldP spid="12" grpId="15" animBg="1"/>
          <p:bldP spid="12" grpId="16" animBg="1"/>
          <p:bldP spid="12" grpId="17" animBg="1"/>
          <p:bldP spid="12" grpId="18" animBg="1"/>
          <p:bldP spid="12" grpId="19" animBg="1"/>
          <p:bldP spid="12" grpId="20" animBg="1"/>
          <p:bldP spid="12" grpId="21" animBg="1"/>
          <p:bldP spid="12" grpId="22" animBg="1"/>
          <p:bldP spid="12" grpId="23" animBg="1"/>
          <p:bldP spid="12" grpId="24" animBg="1"/>
          <p:bldP spid="12" grpId="25" animBg="1"/>
          <p:bldP spid="12" grpId="26" animBg="1"/>
          <p:bldP spid="12" grpId="27" animBg="1"/>
          <p:bldP spid="12" grpId="28" animBg="1"/>
          <p:bldP spid="12" grpId="36" animBg="1"/>
          <p:bldP spid="12" grpId="37" animBg="1"/>
          <p:bldP spid="12" grpId="38" animBg="1"/>
          <p:bldP spid="12" grpId="39" animBg="1"/>
          <p:bldP spid="12" grpId="40" animBg="1"/>
          <p:bldP spid="12" grpId="41" animBg="1"/>
          <p:bldP spid="12" grpId="42" animBg="1"/>
          <p:bldP spid="33" grpId="0" animBg="1"/>
          <p:bldP spid="33" grpId="1" animBg="1"/>
          <p:bldP spid="33" grpId="2" animBg="1"/>
          <p:bldP spid="33" grpId="3" animBg="1"/>
          <p:bldP spid="33" grpId="4" animBg="1"/>
          <p:bldP spid="33" grpId="5" animBg="1"/>
          <p:bldP spid="33" grpId="6" animBg="1"/>
          <p:bldP spid="33" grpId="7" animBg="1"/>
          <p:bldP spid="33" grpId="8" animBg="1"/>
          <p:bldP spid="97" grpId="0" animBg="1"/>
          <p:bldP spid="97" grpId="1" animBg="1"/>
          <p:bldP spid="97" grpId="2" animBg="1"/>
          <p:bldP spid="97" grpId="3" animBg="1"/>
          <p:bldP spid="97" grpId="4" animBg="1"/>
          <p:bldP spid="97" grpId="5" animBg="1"/>
          <p:bldP spid="97" grpId="6" animBg="1"/>
          <p:bldP spid="97" grpId="7" animBg="1"/>
          <p:bldP spid="101" grpId="0" animBg="1"/>
          <p:bldP spid="101" grpId="1" animBg="1"/>
          <p:bldP spid="101" grpId="2" animBg="1"/>
          <p:bldP spid="101" grpId="3" animBg="1"/>
          <p:bldP spid="101" grpId="4" animBg="1"/>
          <p:bldP spid="101" grpId="5" animBg="1"/>
          <p:bldP spid="101" grpId="6" animBg="1"/>
          <p:bldP spid="101" grpId="7" animBg="1"/>
          <p:bldP spid="105" grpId="0" animBg="1"/>
          <p:bldP spid="105" grpId="1" animBg="1"/>
          <p:bldP spid="105" grpId="2" animBg="1"/>
          <p:bldP spid="105" grpId="3" animBg="1"/>
          <p:bldP spid="105" grpId="4" animBg="1"/>
          <p:bldP spid="105" grpId="5" animBg="1"/>
          <p:bldP spid="105" grpId="6" animBg="1"/>
          <p:bldP spid="105" grpId="7" animBg="1"/>
          <p:bldP spid="109" grpId="0" animBg="1"/>
          <p:bldP spid="109" grpId="1" animBg="1"/>
          <p:bldP spid="109" grpId="2" animBg="1"/>
          <p:bldP spid="109" grpId="3" animBg="1"/>
          <p:bldP spid="109" grpId="4" animBg="1"/>
          <p:bldP spid="109" grpId="5" animBg="1"/>
          <p:bldP spid="109" grpId="6" animBg="1"/>
          <p:bldP spid="109" grpId="7" animBg="1"/>
          <p:bldP spid="113" grpId="0" animBg="1"/>
          <p:bldP spid="113" grpId="1" animBg="1"/>
          <p:bldP spid="113" grpId="2" animBg="1"/>
          <p:bldP spid="113" grpId="3" animBg="1"/>
          <p:bldP spid="113" grpId="4" animBg="1"/>
          <p:bldP spid="113" grpId="5" animBg="1"/>
          <p:bldP spid="113" grpId="6" animBg="1"/>
          <p:bldP spid="113" grpId="7" animBg="1"/>
          <p:bldP spid="117" grpId="0" animBg="1"/>
          <p:bldP spid="117" grpId="1" animBg="1"/>
          <p:bldP spid="117" grpId="2" animBg="1"/>
          <p:bldP spid="117" grpId="3" animBg="1"/>
          <p:bldP spid="117" grpId="4" animBg="1"/>
          <p:bldP spid="117" grpId="5" animBg="1"/>
          <p:bldP spid="117" grpId="6" animBg="1"/>
          <p:bldP spid="117" grpId="7" animBg="1"/>
          <p:bldP spid="121" grpId="0" animBg="1"/>
          <p:bldP spid="121" grpId="1" animBg="1"/>
          <p:bldP spid="121" grpId="2" animBg="1"/>
          <p:bldP spid="121" grpId="3" animBg="1"/>
          <p:bldP spid="121" grpId="4" animBg="1"/>
          <p:bldP spid="121" grpId="5" animBg="1"/>
          <p:bldP spid="121" grpId="6" animBg="1"/>
          <p:bldP spid="121" grpId="7" animBg="1"/>
          <p:bldP spid="161" grpId="0" animBg="1"/>
          <p:bldP spid="161" grpId="1" animBg="1"/>
          <p:bldP spid="161" grpId="2" animBg="1"/>
          <p:bldP spid="161" grpId="3" animBg="1"/>
          <p:bldP spid="161" grpId="4" animBg="1"/>
          <p:bldP spid="161" grpId="5" animBg="1"/>
          <p:bldP spid="161" grpId="6" animBg="1"/>
          <p:bldP spid="161" grpId="7" animBg="1"/>
          <p:bldP spid="157" grpId="0" animBg="1"/>
          <p:bldP spid="157" grpId="1" animBg="1"/>
          <p:bldP spid="157" grpId="2" animBg="1"/>
          <p:bldP spid="157" grpId="3" animBg="1"/>
          <p:bldP spid="157" grpId="4" animBg="1"/>
          <p:bldP spid="157" grpId="5" animBg="1"/>
          <p:bldP spid="157" grpId="6" animBg="1"/>
          <p:bldP spid="157" grpId="7" animBg="1"/>
          <p:bldP spid="153" grpId="0" animBg="1"/>
          <p:bldP spid="153" grpId="1" animBg="1"/>
          <p:bldP spid="153" grpId="2" animBg="1"/>
          <p:bldP spid="153" grpId="3" animBg="1"/>
          <p:bldP spid="153" grpId="4" animBg="1"/>
          <p:bldP spid="153" grpId="5" animBg="1"/>
          <p:bldP spid="153" grpId="6" animBg="1"/>
          <p:bldP spid="153" grpId="7" animBg="1"/>
          <p:bldP spid="149" grpId="0" animBg="1"/>
          <p:bldP spid="149" grpId="1" animBg="1"/>
          <p:bldP spid="149" grpId="2" animBg="1"/>
          <p:bldP spid="149" grpId="3" animBg="1"/>
          <p:bldP spid="149" grpId="4" animBg="1"/>
          <p:bldP spid="149" grpId="5" animBg="1"/>
          <p:bldP spid="149" grpId="6" animBg="1"/>
          <p:bldP spid="149" grpId="7" animBg="1"/>
          <p:bldP spid="145" grpId="0" animBg="1"/>
          <p:bldP spid="145" grpId="1" animBg="1"/>
          <p:bldP spid="145" grpId="2" animBg="1"/>
          <p:bldP spid="145" grpId="3" animBg="1"/>
          <p:bldP spid="145" grpId="4" animBg="1"/>
          <p:bldP spid="145" grpId="5" animBg="1"/>
          <p:bldP spid="145" grpId="6" animBg="1"/>
          <p:bldP spid="145" grpId="7" animBg="1"/>
          <p:bldP spid="141" grpId="0" animBg="1"/>
          <p:bldP spid="141" grpId="1" animBg="1"/>
          <p:bldP spid="141" grpId="2" animBg="1"/>
          <p:bldP spid="141" grpId="3" animBg="1"/>
          <p:bldP spid="141" grpId="4" animBg="1"/>
          <p:bldP spid="141" grpId="5" animBg="1"/>
          <p:bldP spid="141" grpId="6" animBg="1"/>
          <p:bldP spid="141" grpId="7" animBg="1"/>
          <p:bldP spid="137" grpId="0" animBg="1"/>
          <p:bldP spid="137" grpId="1" animBg="1"/>
          <p:bldP spid="137" grpId="2" animBg="1"/>
          <p:bldP spid="137" grpId="3" animBg="1"/>
          <p:bldP spid="137" grpId="4" animBg="1"/>
          <p:bldP spid="137" grpId="5" animBg="1"/>
          <p:bldP spid="137" grpId="6" animBg="1"/>
          <p:bldP spid="137" grpId="7" animBg="1"/>
          <p:bldP spid="133" grpId="0" animBg="1"/>
          <p:bldP spid="133" grpId="1" animBg="1"/>
          <p:bldP spid="133" grpId="2" animBg="1"/>
          <p:bldP spid="133" grpId="3" animBg="1"/>
          <p:bldP spid="133" grpId="4" animBg="1"/>
          <p:bldP spid="133" grpId="5" animBg="1"/>
          <p:bldP spid="133" grpId="6" animBg="1"/>
          <p:bldP spid="133" grpId="7" animBg="1"/>
          <p:bldP spid="129" grpId="0" animBg="1"/>
          <p:bldP spid="129" grpId="1" animBg="1"/>
          <p:bldP spid="129" grpId="2" animBg="1"/>
          <p:bldP spid="129" grpId="3" animBg="1"/>
          <p:bldP spid="129" grpId="4" animBg="1"/>
          <p:bldP spid="129" grpId="5" animBg="1"/>
          <p:bldP spid="129" grpId="6" animBg="1"/>
          <p:bldP spid="129" grpId="7" animBg="1"/>
          <p:bldP spid="125" grpId="0" animBg="1"/>
          <p:bldP spid="125" grpId="1" animBg="1"/>
          <p:bldP spid="125" grpId="2" animBg="1"/>
          <p:bldP spid="125" grpId="3" animBg="1"/>
          <p:bldP spid="125" grpId="4" animBg="1"/>
          <p:bldP spid="125" grpId="5" animBg="1"/>
          <p:bldP spid="125" grpId="6" animBg="1"/>
          <p:bldP spid="125" grpId="7" animBg="1"/>
          <p:bldP spid="3" grpId="0" animBg="1"/>
          <p:bldP spid="3" grpId="1" animBg="1"/>
          <p:bldP spid="3" grpId="2" animBg="1"/>
          <p:bldP spid="3" grpId="3" animBg="1"/>
          <p:bldP spid="3" grpId="4" animBg="1"/>
          <p:bldP spid="3" grpId="5" animBg="1"/>
          <p:bldP spid="3" grpId="6" animBg="1"/>
          <p:bldP spid="3" grpId="7" animBg="1"/>
          <p:bldP spid="3" grpId="8" animBg="1"/>
          <p:bldP spid="3" grpId="9" animBg="1"/>
          <p:bldP spid="3" grpId="10" animBg="1"/>
          <p:bldP spid="3" grpId="11" animBg="1"/>
          <p:bldP spid="3" grpId="12" animBg="1"/>
          <p:bldP spid="3" grpId="13" animBg="1"/>
          <p:bldP spid="3" grpId="14" animBg="1"/>
          <p:bldP spid="3" grpId="15" animBg="1"/>
          <p:bldP spid="3" grpId="16" animBg="1"/>
          <p:bldP spid="3" grpId="17" animBg="1"/>
          <p:bldP spid="3" grpId="18" animBg="1"/>
          <p:bldP spid="3" grpId="19" animBg="1"/>
          <p:bldP spid="3" grpId="20" animBg="1"/>
          <p:bldP spid="3" grpId="21" animBg="1"/>
          <p:bldP spid="3" grpId="22" animBg="1"/>
          <p:bldP spid="3" grpId="23" animBg="1"/>
          <p:bldP spid="3" grpId="24" animBg="1"/>
          <p:bldP spid="3" grpId="25" animBg="1"/>
          <p:bldP spid="3" grpId="26" animBg="1"/>
          <p:bldP spid="3" grpId="27" animBg="1"/>
          <p:bldP spid="3" grpId="28" animBg="1"/>
          <p:bldP spid="3" grpId="29" animBg="1"/>
          <p:bldP spid="3" grpId="30" animBg="1"/>
          <p:bldP spid="3" grpId="31" animBg="1"/>
          <p:bldP spid="3" grpId="32" animBg="1"/>
          <p:bldP spid="3" grpId="33" animBg="1"/>
          <p:bldP spid="3" grpId="34" animBg="1"/>
          <p:bldP spid="3" grpId="35" animBg="1"/>
          <p:bldP spid="3" grpId="36" animBg="1"/>
          <p:bldP spid="3" grpId="37" animBg="1"/>
          <p:bldP spid="5" grpId="0" animBg="1"/>
          <p:bldP spid="5" grpId="1" animBg="1"/>
          <p:bldP spid="6" grpId="0" animBg="1"/>
          <p:bldP spid="6" grpId="1" animBg="1"/>
          <p:bldP spid="4" grpId="0" animBg="1"/>
          <p:bldP spid="4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>
            <a:extLst>
              <a:ext uri="{FF2B5EF4-FFF2-40B4-BE49-F238E27FC236}">
                <a16:creationId xmlns:a16="http://schemas.microsoft.com/office/drawing/2014/main" id="{E553DDC2-09B3-486F-B97A-AFD00F814C57}"/>
              </a:ext>
            </a:extLst>
          </p:cNvPr>
          <p:cNvGrpSpPr/>
          <p:nvPr/>
        </p:nvGrpSpPr>
        <p:grpSpPr>
          <a:xfrm>
            <a:off x="3538875" y="2443162"/>
            <a:ext cx="5114250" cy="2488645"/>
            <a:chOff x="3829050" y="2443162"/>
            <a:chExt cx="5114250" cy="2488645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A8D73C6-4F5F-4E36-85DD-1B468F967B8D}"/>
                </a:ext>
              </a:extLst>
            </p:cNvPr>
            <p:cNvSpPr/>
            <p:nvPr/>
          </p:nvSpPr>
          <p:spPr>
            <a:xfrm>
              <a:off x="6772646" y="3275460"/>
              <a:ext cx="828000" cy="82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0">
              <a:solidFill>
                <a:srgbClr val="3639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rgbClr val="36393F"/>
                  </a:solidFill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C9E5FAD-4EB1-494D-82FC-A025B9AEFB31}"/>
                </a:ext>
              </a:extLst>
            </p:cNvPr>
            <p:cNvSpPr/>
            <p:nvPr/>
          </p:nvSpPr>
          <p:spPr>
            <a:xfrm>
              <a:off x="5429992" y="3275460"/>
              <a:ext cx="828000" cy="82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0">
              <a:solidFill>
                <a:srgbClr val="3639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rgbClr val="36393F"/>
                  </a:solidFill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8F59113-3632-43B6-93CC-8D59434A13D3}"/>
                </a:ext>
              </a:extLst>
            </p:cNvPr>
            <p:cNvSpPr/>
            <p:nvPr/>
          </p:nvSpPr>
          <p:spPr>
            <a:xfrm>
              <a:off x="4087338" y="3275460"/>
              <a:ext cx="828000" cy="82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0">
              <a:solidFill>
                <a:srgbClr val="3639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rgbClr val="36393F"/>
                  </a:solidFill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13" name="Interdiction 12">
              <a:extLst>
                <a:ext uri="{FF2B5EF4-FFF2-40B4-BE49-F238E27FC236}">
                  <a16:creationId xmlns:a16="http://schemas.microsoft.com/office/drawing/2014/main" id="{0F61397B-9C47-48A9-806D-6DD7F4568724}"/>
                </a:ext>
              </a:extLst>
            </p:cNvPr>
            <p:cNvSpPr/>
            <p:nvPr/>
          </p:nvSpPr>
          <p:spPr>
            <a:xfrm>
              <a:off x="8115300" y="3295650"/>
              <a:ext cx="828000" cy="828000"/>
            </a:xfrm>
            <a:prstGeom prst="noSmoking">
              <a:avLst/>
            </a:prstGeom>
            <a:solidFill>
              <a:srgbClr val="F04747"/>
            </a:solidFill>
            <a:ln>
              <a:solidFill>
                <a:srgbClr val="3639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5" name="Connecteur : en arc 14">
              <a:extLst>
                <a:ext uri="{FF2B5EF4-FFF2-40B4-BE49-F238E27FC236}">
                  <a16:creationId xmlns:a16="http://schemas.microsoft.com/office/drawing/2014/main" id="{F79B9506-45DD-438A-9637-CD0412B44BD4}"/>
                </a:ext>
              </a:extLst>
            </p:cNvPr>
            <p:cNvCxnSpPr>
              <a:cxnSpLocks/>
              <a:stCxn id="8" idx="0"/>
              <a:endCxn id="7" idx="0"/>
            </p:cNvCxnSpPr>
            <p:nvPr/>
          </p:nvCxnSpPr>
          <p:spPr>
            <a:xfrm rot="5400000" flipH="1" flipV="1">
              <a:off x="5172665" y="2604133"/>
              <a:ext cx="12700" cy="1342654"/>
            </a:xfrm>
            <a:prstGeom prst="curvedConnector3">
              <a:avLst>
                <a:gd name="adj1" fmla="val 37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 : en arc 16">
              <a:extLst>
                <a:ext uri="{FF2B5EF4-FFF2-40B4-BE49-F238E27FC236}">
                  <a16:creationId xmlns:a16="http://schemas.microsoft.com/office/drawing/2014/main" id="{DE9948E5-FB58-4E9B-B881-BC68158A76CE}"/>
                </a:ext>
              </a:extLst>
            </p:cNvPr>
            <p:cNvCxnSpPr>
              <a:cxnSpLocks/>
              <a:stCxn id="8" idx="0"/>
              <a:endCxn id="8" idx="2"/>
            </p:cNvCxnSpPr>
            <p:nvPr/>
          </p:nvCxnSpPr>
          <p:spPr>
            <a:xfrm rot="16200000" flipH="1" flipV="1">
              <a:off x="4087338" y="3275460"/>
              <a:ext cx="414000" cy="414000"/>
            </a:xfrm>
            <a:prstGeom prst="curvedConnector4">
              <a:avLst>
                <a:gd name="adj1" fmla="val -55217"/>
                <a:gd name="adj2" fmla="val 155217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 : en arc 19">
              <a:extLst>
                <a:ext uri="{FF2B5EF4-FFF2-40B4-BE49-F238E27FC236}">
                  <a16:creationId xmlns:a16="http://schemas.microsoft.com/office/drawing/2014/main" id="{24D23F62-C0AA-4EF1-AC45-B81FB35065C7}"/>
                </a:ext>
              </a:extLst>
            </p:cNvPr>
            <p:cNvCxnSpPr>
              <a:cxnSpLocks/>
              <a:stCxn id="7" idx="4"/>
              <a:endCxn id="7" idx="2"/>
            </p:cNvCxnSpPr>
            <p:nvPr/>
          </p:nvCxnSpPr>
          <p:spPr>
            <a:xfrm rot="5400000" flipH="1">
              <a:off x="5429992" y="3689460"/>
              <a:ext cx="414000" cy="414000"/>
            </a:xfrm>
            <a:prstGeom prst="curvedConnector4">
              <a:avLst>
                <a:gd name="adj1" fmla="val -55217"/>
                <a:gd name="adj2" fmla="val 155217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 : en arc 26">
              <a:extLst>
                <a:ext uri="{FF2B5EF4-FFF2-40B4-BE49-F238E27FC236}">
                  <a16:creationId xmlns:a16="http://schemas.microsoft.com/office/drawing/2014/main" id="{EB9D7D6C-A3F8-43F1-8D22-F7066D346BB0}"/>
                </a:ext>
              </a:extLst>
            </p:cNvPr>
            <p:cNvCxnSpPr>
              <a:cxnSpLocks/>
              <a:stCxn id="7" idx="4"/>
              <a:endCxn id="6" idx="4"/>
            </p:cNvCxnSpPr>
            <p:nvPr/>
          </p:nvCxnSpPr>
          <p:spPr>
            <a:xfrm rot="16200000" flipH="1">
              <a:off x="6515319" y="3432133"/>
              <a:ext cx="12700" cy="1342654"/>
            </a:xfrm>
            <a:prstGeom prst="curvedConnector3">
              <a:avLst>
                <a:gd name="adj1" fmla="val 3675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 : en arc 28">
              <a:extLst>
                <a:ext uri="{FF2B5EF4-FFF2-40B4-BE49-F238E27FC236}">
                  <a16:creationId xmlns:a16="http://schemas.microsoft.com/office/drawing/2014/main" id="{A06E2440-2AF9-41EB-932D-4BDD8FA1BBAA}"/>
                </a:ext>
              </a:extLst>
            </p:cNvPr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6772646" y="3275460"/>
              <a:ext cx="414000" cy="414000"/>
            </a:xfrm>
            <a:prstGeom prst="curvedConnector4">
              <a:avLst>
                <a:gd name="adj1" fmla="val -55217"/>
                <a:gd name="adj2" fmla="val 155217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 : en arc 30">
              <a:extLst>
                <a:ext uri="{FF2B5EF4-FFF2-40B4-BE49-F238E27FC236}">
                  <a16:creationId xmlns:a16="http://schemas.microsoft.com/office/drawing/2014/main" id="{19208394-9EA4-480F-AEEB-A13855385F89}"/>
                </a:ext>
              </a:extLst>
            </p:cNvPr>
            <p:cNvCxnSpPr>
              <a:cxnSpLocks/>
              <a:stCxn id="6" idx="0"/>
              <a:endCxn id="13" idx="0"/>
            </p:cNvCxnSpPr>
            <p:nvPr/>
          </p:nvCxnSpPr>
          <p:spPr>
            <a:xfrm rot="16200000" flipH="1">
              <a:off x="7847878" y="2614228"/>
              <a:ext cx="20190" cy="1342654"/>
            </a:xfrm>
            <a:prstGeom prst="curvedConnector3">
              <a:avLst>
                <a:gd name="adj1" fmla="val -2311664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051DAA59-36B0-4BD6-BF8B-5B4A5FAAD47B}"/>
                </a:ext>
              </a:extLst>
            </p:cNvPr>
            <p:cNvSpPr txBox="1"/>
            <p:nvPr/>
          </p:nvSpPr>
          <p:spPr>
            <a:xfrm>
              <a:off x="3829050" y="2652712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1 ; </a:t>
              </a:r>
              <a:r>
                <a:rPr lang="fr-FR" b="1" dirty="0">
                  <a:solidFill>
                    <a:schemeClr val="bg1"/>
                  </a:solidFill>
                  <a:latin typeface="Agency FB" panose="020B0503020202020204" pitchFamily="34" charset="0"/>
                  <a:sym typeface="Wingdings" panose="05000000000000000000" pitchFamily="2" charset="2"/>
                </a:rPr>
                <a:t>1 ; </a:t>
              </a:r>
              <a:endParaRPr lang="fr-FR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F5D63EE0-D34D-423F-A1DD-CFEF08164A89}"/>
                </a:ext>
              </a:extLst>
            </p:cNvPr>
            <p:cNvSpPr txBox="1"/>
            <p:nvPr/>
          </p:nvSpPr>
          <p:spPr>
            <a:xfrm>
              <a:off x="5191125" y="4333875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1 ; </a:t>
              </a:r>
              <a:r>
                <a:rPr lang="fr-FR" b="1" dirty="0">
                  <a:solidFill>
                    <a:schemeClr val="bg1"/>
                  </a:solidFill>
                  <a:latin typeface="Agency FB" panose="020B0503020202020204" pitchFamily="34" charset="0"/>
                  <a:sym typeface="Wingdings" panose="05000000000000000000" pitchFamily="2" charset="2"/>
                </a:rPr>
                <a:t>1 ; </a:t>
              </a:r>
              <a:endParaRPr lang="fr-FR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D793CAE9-E11C-4B87-8CFE-6B35621E5CD6}"/>
                </a:ext>
              </a:extLst>
            </p:cNvPr>
            <p:cNvSpPr txBox="1"/>
            <p:nvPr/>
          </p:nvSpPr>
          <p:spPr>
            <a:xfrm>
              <a:off x="4774898" y="2443162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 ; </a:t>
              </a:r>
              <a:r>
                <a:rPr lang="fr-FR" b="1" dirty="0">
                  <a:solidFill>
                    <a:schemeClr val="bg1"/>
                  </a:solidFill>
                  <a:latin typeface="Agency FB" panose="020B0503020202020204" pitchFamily="34" charset="0"/>
                  <a:sym typeface="Wingdings" panose="05000000000000000000" pitchFamily="2" charset="2"/>
                </a:rPr>
                <a:t>1 ; </a:t>
              </a:r>
              <a:endParaRPr lang="fr-FR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560D2613-22F4-4385-BC03-B076052378C6}"/>
                </a:ext>
              </a:extLst>
            </p:cNvPr>
            <p:cNvSpPr txBox="1"/>
            <p:nvPr/>
          </p:nvSpPr>
          <p:spPr>
            <a:xfrm>
              <a:off x="6117552" y="4562475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 ; </a:t>
              </a:r>
              <a:r>
                <a:rPr lang="fr-FR" b="1" dirty="0">
                  <a:solidFill>
                    <a:schemeClr val="bg1"/>
                  </a:solidFill>
                  <a:latin typeface="Agency FB" panose="020B0503020202020204" pitchFamily="34" charset="0"/>
                  <a:sym typeface="Wingdings" panose="05000000000000000000" pitchFamily="2" charset="2"/>
                </a:rPr>
                <a:t>0 </a:t>
              </a:r>
              <a:r>
                <a:rPr lang="fr-FR" b="1">
                  <a:solidFill>
                    <a:schemeClr val="bg1"/>
                  </a:solidFill>
                  <a:latin typeface="Agency FB" panose="020B0503020202020204" pitchFamily="34" charset="0"/>
                  <a:sym typeface="Wingdings" panose="05000000000000000000" pitchFamily="2" charset="2"/>
                </a:rPr>
                <a:t>; </a:t>
              </a:r>
              <a:endParaRPr lang="fr-FR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804ECE3D-43F2-4FAC-84AF-76F95001B4AD}"/>
                </a:ext>
              </a:extLst>
            </p:cNvPr>
            <p:cNvSpPr txBox="1"/>
            <p:nvPr/>
          </p:nvSpPr>
          <p:spPr>
            <a:xfrm>
              <a:off x="6467475" y="2652712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1 ; </a:t>
              </a:r>
              <a:r>
                <a:rPr lang="fr-FR" b="1" dirty="0">
                  <a:solidFill>
                    <a:schemeClr val="bg1"/>
                  </a:solidFill>
                  <a:latin typeface="Agency FB" panose="020B0503020202020204" pitchFamily="34" charset="0"/>
                  <a:sym typeface="Wingdings" panose="05000000000000000000" pitchFamily="2" charset="2"/>
                </a:rPr>
                <a:t>0 ; </a:t>
              </a:r>
              <a:endParaRPr lang="fr-FR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BC683C8A-206C-4C16-A015-1B0EDC4BB6D5}"/>
                </a:ext>
              </a:extLst>
            </p:cNvPr>
            <p:cNvSpPr txBox="1"/>
            <p:nvPr/>
          </p:nvSpPr>
          <p:spPr>
            <a:xfrm>
              <a:off x="7453856" y="244316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 ; </a:t>
              </a:r>
              <a:r>
                <a:rPr lang="fr-FR" b="1" dirty="0">
                  <a:solidFill>
                    <a:schemeClr val="bg1"/>
                  </a:solidFill>
                  <a:latin typeface="Agency FB" panose="020B0503020202020204" pitchFamily="34" charset="0"/>
                  <a:sym typeface="Wingdings" panose="05000000000000000000" pitchFamily="2" charset="2"/>
                </a:rPr>
                <a:t>0 ; </a:t>
              </a:r>
              <a:endParaRPr lang="fr-FR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B0A1C46D-1AD8-4F4E-AE94-F72F50E152CD}"/>
              </a:ext>
            </a:extLst>
          </p:cNvPr>
          <p:cNvSpPr txBox="1"/>
          <p:nvPr/>
        </p:nvSpPr>
        <p:spPr>
          <a:xfrm>
            <a:off x="4893587" y="1314450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SHIFT ONE DOWN</a:t>
            </a:r>
          </a:p>
        </p:txBody>
      </p:sp>
    </p:spTree>
    <p:extLst>
      <p:ext uri="{BB962C8B-B14F-4D97-AF65-F5344CB8AC3E}">
        <p14:creationId xmlns:p14="http://schemas.microsoft.com/office/powerpoint/2010/main" val="32095093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196</Words>
  <Application>Microsoft Office PowerPoint</Application>
  <PresentationFormat>Grand écran</PresentationFormat>
  <Paragraphs>54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Agency FB</vt:lpstr>
      <vt:lpstr>Arial</vt:lpstr>
      <vt:lpstr>Arial Narrow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Eloi Démolis</dc:creator>
  <cp:lastModifiedBy>Eloi Démolis</cp:lastModifiedBy>
  <cp:revision>113</cp:revision>
  <dcterms:created xsi:type="dcterms:W3CDTF">2020-11-30T13:35:18Z</dcterms:created>
  <dcterms:modified xsi:type="dcterms:W3CDTF">2020-12-07T19:05:35Z</dcterms:modified>
</cp:coreProperties>
</file>