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Meiry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Meiry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Meiry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Meiry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Meiry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Meiry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Meiry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Meiry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Meiry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1E6"/>
          </a:solidFill>
        </a:fill>
      </a:tcStyle>
    </a:wholeTbl>
    <a:band2H>
      <a:tcTxStyle b="def" i="def"/>
      <a:tcStyle>
        <a:tcBdr/>
        <a:fill>
          <a:solidFill>
            <a:srgbClr val="EFF0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EECB"/>
          </a:solidFill>
        </a:fill>
      </a:tcStyle>
    </a:wholeTbl>
    <a:band2H>
      <a:tcTxStyle b="def" i="def"/>
      <a:tcStyle>
        <a:tcBdr/>
        <a:fill>
          <a:solidFill>
            <a:srgbClr val="F6F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AE1DA"/>
          </a:solidFill>
        </a:fill>
      </a:tcStyle>
    </a:wholeTbl>
    <a:band2H>
      <a:tcTxStyle b="def" i="def"/>
      <a:tcStyle>
        <a:tcBdr/>
        <a:fill>
          <a:solidFill>
            <a:srgbClr val="F5F1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Meiryo"/>
      </a:defRPr>
    </a:lvl1pPr>
    <a:lvl2pPr indent="228600" latinLnBrk="0">
      <a:defRPr sz="1200">
        <a:latin typeface="+mj-lt"/>
        <a:ea typeface="+mj-ea"/>
        <a:cs typeface="+mj-cs"/>
        <a:sym typeface="Meiryo"/>
      </a:defRPr>
    </a:lvl2pPr>
    <a:lvl3pPr indent="457200" latinLnBrk="0">
      <a:defRPr sz="1200">
        <a:latin typeface="+mj-lt"/>
        <a:ea typeface="+mj-ea"/>
        <a:cs typeface="+mj-cs"/>
        <a:sym typeface="Meiryo"/>
      </a:defRPr>
    </a:lvl3pPr>
    <a:lvl4pPr indent="685800" latinLnBrk="0">
      <a:defRPr sz="1200">
        <a:latin typeface="+mj-lt"/>
        <a:ea typeface="+mj-ea"/>
        <a:cs typeface="+mj-cs"/>
        <a:sym typeface="Meiryo"/>
      </a:defRPr>
    </a:lvl4pPr>
    <a:lvl5pPr indent="914400" latinLnBrk="0">
      <a:defRPr sz="1200">
        <a:latin typeface="+mj-lt"/>
        <a:ea typeface="+mj-ea"/>
        <a:cs typeface="+mj-cs"/>
        <a:sym typeface="Meiryo"/>
      </a:defRPr>
    </a:lvl5pPr>
    <a:lvl6pPr indent="1143000" latinLnBrk="0">
      <a:defRPr sz="1200">
        <a:latin typeface="+mj-lt"/>
        <a:ea typeface="+mj-ea"/>
        <a:cs typeface="+mj-cs"/>
        <a:sym typeface="Meiryo"/>
      </a:defRPr>
    </a:lvl6pPr>
    <a:lvl7pPr indent="1371600" latinLnBrk="0">
      <a:defRPr sz="1200">
        <a:latin typeface="+mj-lt"/>
        <a:ea typeface="+mj-ea"/>
        <a:cs typeface="+mj-cs"/>
        <a:sym typeface="Meiryo"/>
      </a:defRPr>
    </a:lvl7pPr>
    <a:lvl8pPr indent="1600200" latinLnBrk="0">
      <a:defRPr sz="1200">
        <a:latin typeface="+mj-lt"/>
        <a:ea typeface="+mj-ea"/>
        <a:cs typeface="+mj-cs"/>
        <a:sym typeface="Meiryo"/>
      </a:defRPr>
    </a:lvl8pPr>
    <a:lvl9pPr indent="1828800" latinLnBrk="0">
      <a:defRPr sz="1200">
        <a:latin typeface="+mj-lt"/>
        <a:ea typeface="+mj-ea"/>
        <a:cs typeface="+mj-cs"/>
        <a:sym typeface="Meiryo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/>
          <p:nvPr/>
        </p:nvSpPr>
        <p:spPr>
          <a:xfrm>
            <a:off x="7573753" y="0"/>
            <a:ext cx="4618247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Freeform 57"/>
          <p:cNvSpPr/>
          <p:nvPr/>
        </p:nvSpPr>
        <p:spPr>
          <a:xfrm>
            <a:off x="4449762" y="26194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3175">
            <a:solidFill>
              <a:srgbClr val="30466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855388" y="863067"/>
            <a:ext cx="6007692" cy="4985917"/>
          </a:xfrm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defRPr b="0" cap="all" sz="6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half" idx="1"/>
          </p:nvPr>
        </p:nvSpPr>
        <p:spPr>
          <a:xfrm>
            <a:off x="8197352" y="863067"/>
            <a:ext cx="3351730" cy="512007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b="0" sz="2400">
                <a:solidFill>
                  <a:srgbClr val="262626"/>
                </a:solidFill>
              </a:defRPr>
            </a:lvl1pPr>
            <a:lvl2pPr indent="457200">
              <a:lnSpc>
                <a:spcPct val="150000"/>
              </a:lnSpc>
              <a:defRPr b="0" sz="2400">
                <a:solidFill>
                  <a:srgbClr val="262626"/>
                </a:solidFill>
              </a:defRPr>
            </a:lvl2pPr>
            <a:lvl3pPr marL="0" indent="914400">
              <a:lnSpc>
                <a:spcPct val="150000"/>
              </a:lnSpc>
              <a:buSzTx/>
              <a:buNone/>
              <a:defRPr b="0" sz="2400">
                <a:solidFill>
                  <a:srgbClr val="262626"/>
                </a:solidFill>
              </a:defRPr>
            </a:lvl3pPr>
            <a:lvl4pPr marL="0" indent="1371600">
              <a:lnSpc>
                <a:spcPct val="150000"/>
              </a:lnSpc>
              <a:buSzTx/>
              <a:buNone/>
              <a:defRPr b="0" sz="2400">
                <a:solidFill>
                  <a:srgbClr val="262626"/>
                </a:solidFill>
              </a:defRPr>
            </a:lvl4pPr>
            <a:lvl5pPr marL="0" indent="1828800">
              <a:lnSpc>
                <a:spcPct val="150000"/>
              </a:lnSpc>
              <a:buSzTx/>
              <a:buNone/>
              <a:defRPr b="0" sz="2400">
                <a:solidFill>
                  <a:srgbClr val="2626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Rectangle 6"/>
          <p:cNvSpPr/>
          <p:nvPr/>
        </p:nvSpPr>
        <p:spPr>
          <a:xfrm rot="5400000">
            <a:off x="4101215" y="3396996"/>
            <a:ext cx="6858003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/>
          <p:nvPr/>
        </p:nvSpPr>
        <p:spPr>
          <a:xfrm>
            <a:off x="4718301" y="0"/>
            <a:ext cx="7473699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Rectangle 20"/>
          <p:cNvSpPr/>
          <p:nvPr/>
        </p:nvSpPr>
        <p:spPr>
          <a:xfrm rot="5400000">
            <a:off x="1257297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Title Text"/>
          <p:cNvSpPr txBox="1"/>
          <p:nvPr>
            <p:ph type="title"/>
          </p:nvPr>
        </p:nvSpPr>
        <p:spPr>
          <a:xfrm>
            <a:off x="642917" y="705113"/>
            <a:ext cx="3411975" cy="519749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sz="half" idx="1"/>
          </p:nvPr>
        </p:nvSpPr>
        <p:spPr>
          <a:xfrm>
            <a:off x="5376671" y="705113"/>
            <a:ext cx="6172413" cy="519749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/>
          <p:cNvSpPr/>
          <p:nvPr/>
        </p:nvSpPr>
        <p:spPr>
          <a:xfrm>
            <a:off x="0" y="4215384"/>
            <a:ext cx="12192000" cy="2642617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5315" y="1406284"/>
            <a:ext cx="10593695" cy="2597842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25000"/>
              </a:lnSpc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sz="quarter" idx="1"/>
          </p:nvPr>
        </p:nvSpPr>
        <p:spPr>
          <a:xfrm>
            <a:off x="2818312" y="4527856"/>
            <a:ext cx="6559019" cy="157024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30000"/>
              </a:lnSpc>
              <a:spcBef>
                <a:spcPts val="0"/>
              </a:spcBef>
              <a:defRPr b="0" sz="2400"/>
            </a:lvl1pPr>
            <a:lvl2pPr indent="457200" algn="ctr">
              <a:lnSpc>
                <a:spcPct val="130000"/>
              </a:lnSpc>
              <a:spcBef>
                <a:spcPts val="0"/>
              </a:spcBef>
              <a:defRPr b="0" sz="2400"/>
            </a:lvl2pPr>
            <a:lvl3pPr marL="0" indent="914400" algn="ctr">
              <a:lnSpc>
                <a:spcPct val="130000"/>
              </a:lnSpc>
              <a:spcBef>
                <a:spcPts val="0"/>
              </a:spcBef>
              <a:buSzTx/>
              <a:buNone/>
              <a:defRPr b="0" sz="2400"/>
            </a:lvl3pPr>
            <a:lvl4pPr marL="0" indent="1371600" algn="ctr">
              <a:lnSpc>
                <a:spcPct val="130000"/>
              </a:lnSpc>
              <a:spcBef>
                <a:spcPts val="0"/>
              </a:spcBef>
              <a:buSzTx/>
              <a:buNone/>
              <a:defRPr b="0" sz="2400"/>
            </a:lvl4pPr>
            <a:lvl5pPr marL="0" indent="1828800" algn="ctr">
              <a:lnSpc>
                <a:spcPct val="130000"/>
              </a:lnSpc>
              <a:spcBef>
                <a:spcPts val="0"/>
              </a:spcBef>
              <a:buSzTx/>
              <a:buNone/>
              <a:defRPr b="0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Rectangle 10"/>
          <p:cNvSpPr/>
          <p:nvPr/>
        </p:nvSpPr>
        <p:spPr>
          <a:xfrm>
            <a:off x="-1" y="4215384"/>
            <a:ext cx="1218895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/>
          <p:cNvSpPr/>
          <p:nvPr/>
        </p:nvSpPr>
        <p:spPr>
          <a:xfrm>
            <a:off x="4718301" y="0"/>
            <a:ext cx="7473699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Rectangle 20"/>
          <p:cNvSpPr/>
          <p:nvPr/>
        </p:nvSpPr>
        <p:spPr>
          <a:xfrm rot="5400000">
            <a:off x="1257297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642917" y="705113"/>
            <a:ext cx="3411975" cy="519749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 hasCustomPrompt="1"/>
          </p:nvPr>
        </p:nvSpPr>
        <p:spPr>
          <a:xfrm>
            <a:off x="5376669" y="705113"/>
            <a:ext cx="6172413" cy="2403847"/>
          </a:xfrm>
          <a:prstGeom prst="rect">
            <a:avLst/>
          </a:prstGeom>
        </p:spPr>
        <p:txBody>
          <a:bodyPr anchor="b"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9" name="Rectangle 9"/>
          <p:cNvSpPr/>
          <p:nvPr/>
        </p:nvSpPr>
        <p:spPr>
          <a:xfrm rot="10800000">
            <a:off x="4693920" y="3396996"/>
            <a:ext cx="7498081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6"/>
          <p:cNvSpPr/>
          <p:nvPr/>
        </p:nvSpPr>
        <p:spPr>
          <a:xfrm>
            <a:off x="4718301" y="0"/>
            <a:ext cx="7473699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" name="Rectangle 20"/>
          <p:cNvSpPr/>
          <p:nvPr/>
        </p:nvSpPr>
        <p:spPr>
          <a:xfrm rot="5400000">
            <a:off x="1257297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5376667" y="658999"/>
            <a:ext cx="6166423" cy="4572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30000"/>
              </a:lnSpc>
              <a:defRPr cap="all">
                <a:solidFill>
                  <a:schemeClr val="accent1"/>
                </a:solidFill>
              </a:defRPr>
            </a:lvl1pPr>
            <a:lvl2pPr indent="457200">
              <a:lnSpc>
                <a:spcPct val="130000"/>
              </a:lnSpc>
              <a:defRPr cap="all">
                <a:solidFill>
                  <a:schemeClr val="accent1"/>
                </a:solidFill>
              </a:defRPr>
            </a:lvl2pPr>
            <a:lvl3pPr marL="0" indent="914400">
              <a:lnSpc>
                <a:spcPct val="130000"/>
              </a:lnSpc>
              <a:buSzTx/>
              <a:buNone/>
              <a:defRPr cap="all">
                <a:solidFill>
                  <a:schemeClr val="accent1"/>
                </a:solidFill>
              </a:defRPr>
            </a:lvl3pPr>
            <a:lvl4pPr marL="0" indent="1371600">
              <a:lnSpc>
                <a:spcPct val="130000"/>
              </a:lnSpc>
              <a:buSzTx/>
              <a:buNone/>
              <a:defRPr cap="all">
                <a:solidFill>
                  <a:schemeClr val="accent1"/>
                </a:solidFill>
              </a:defRPr>
            </a:lvl4pPr>
            <a:lvl5pPr marL="0" indent="1828800">
              <a:lnSpc>
                <a:spcPct val="130000"/>
              </a:lnSpc>
              <a:buSzTx/>
              <a:buNone/>
              <a:defRPr cap="all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Text Placeholder 4"/>
          <p:cNvSpPr/>
          <p:nvPr>
            <p:ph type="body" sz="quarter" idx="21"/>
          </p:nvPr>
        </p:nvSpPr>
        <p:spPr>
          <a:xfrm>
            <a:off x="5376667" y="3623097"/>
            <a:ext cx="6166423" cy="457201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30000"/>
              </a:lnSpc>
              <a:defRPr cap="all" spc="100">
                <a:solidFill>
                  <a:schemeClr val="accent1"/>
                </a:solidFill>
              </a:defRPr>
            </a:pPr>
          </a:p>
        </p:txBody>
      </p:sp>
      <p:sp>
        <p:nvSpPr>
          <p:cNvPr id="61" name="Title Text"/>
          <p:cNvSpPr txBox="1"/>
          <p:nvPr>
            <p:ph type="title"/>
          </p:nvPr>
        </p:nvSpPr>
        <p:spPr>
          <a:xfrm>
            <a:off x="642917" y="705113"/>
            <a:ext cx="3411975" cy="519749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Rectangle 11"/>
          <p:cNvSpPr/>
          <p:nvPr/>
        </p:nvSpPr>
        <p:spPr>
          <a:xfrm rot="10800000">
            <a:off x="4693920" y="3396996"/>
            <a:ext cx="7498081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"/>
          <p:cNvSpPr/>
          <p:nvPr/>
        </p:nvSpPr>
        <p:spPr>
          <a:xfrm>
            <a:off x="4718301" y="0"/>
            <a:ext cx="7473699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Rectangle 20"/>
          <p:cNvSpPr/>
          <p:nvPr/>
        </p:nvSpPr>
        <p:spPr>
          <a:xfrm rot="5400000">
            <a:off x="1257297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xfrm>
            <a:off x="642917" y="705113"/>
            <a:ext cx="3411975" cy="519749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4"/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Title Text"/>
          <p:cNvSpPr txBox="1"/>
          <p:nvPr>
            <p:ph type="title"/>
          </p:nvPr>
        </p:nvSpPr>
        <p:spPr>
          <a:xfrm>
            <a:off x="8753015" y="640079"/>
            <a:ext cx="2796067" cy="255175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35000"/>
              </a:lnSpc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idx="1"/>
          </p:nvPr>
        </p:nvSpPr>
        <p:spPr>
          <a:xfrm>
            <a:off x="638817" y="640077"/>
            <a:ext cx="6969695" cy="545592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 marL="80009" indent="-400050">
              <a:defRPr sz="2000"/>
            </a:lvl3pPr>
            <a:lvl4pPr marL="137159" indent="-457200">
              <a:defRPr sz="2000"/>
            </a:lvl4pPr>
            <a:lvl5pPr marL="137159" indent="-457200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Text Placeholder 3"/>
          <p:cNvSpPr/>
          <p:nvPr>
            <p:ph type="body" sz="quarter" idx="21" hasCustomPrompt="1"/>
          </p:nvPr>
        </p:nvSpPr>
        <p:spPr>
          <a:xfrm>
            <a:off x="8753015" y="3223803"/>
            <a:ext cx="2796067" cy="2872197"/>
          </a:xfrm>
          <a:prstGeom prst="rect">
            <a:avLst/>
          </a:prstGeom>
        </p:spPr>
        <p:txBody>
          <a:bodyPr anchor="t"/>
          <a:lstStyle>
            <a:lvl1pPr>
              <a:spcBef>
                <a:spcPts val="1400"/>
              </a:spcBef>
              <a:defRPr b="0" spc="100"/>
            </a:lvl1pPr>
          </a:lstStyle>
          <a:p>
            <a:pPr/>
            <a:r>
              <a:t>Edit Master text styles</a:t>
            </a:r>
          </a:p>
        </p:txBody>
      </p:sp>
      <p:sp>
        <p:nvSpPr>
          <p:cNvPr id="91" name="Rectangle 8"/>
          <p:cNvSpPr/>
          <p:nvPr/>
        </p:nvSpPr>
        <p:spPr>
          <a:xfrm rot="5400000">
            <a:off x="4851594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xfrm>
            <a:off x="8834996" y="640079"/>
            <a:ext cx="2714086" cy="2695904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4000"/>
              </a:lnSpc>
              <a:defRPr sz="340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Picture Placeholder 2"/>
          <p:cNvSpPr/>
          <p:nvPr>
            <p:ph type="pic" idx="21"/>
          </p:nvPr>
        </p:nvSpPr>
        <p:spPr>
          <a:xfrm>
            <a:off x="0" y="0"/>
            <a:ext cx="8248592" cy="6858000"/>
          </a:xfrm>
          <a:prstGeom prst="rect">
            <a:avLst/>
          </a:prstGeom>
        </p:spPr>
        <p:txBody>
          <a:bodyPr tIns="45719" bIns="45719" anchor="t">
            <a:noAutofit/>
          </a:bodyPr>
          <a:lstStyle/>
          <a:p>
            <a:pPr/>
          </a:p>
        </p:txBody>
      </p:sp>
      <p:sp>
        <p:nvSpPr>
          <p:cNvPr id="101" name="Body Level One…"/>
          <p:cNvSpPr txBox="1"/>
          <p:nvPr>
            <p:ph type="body" sz="quarter" idx="1" hasCustomPrompt="1"/>
          </p:nvPr>
        </p:nvSpPr>
        <p:spPr>
          <a:xfrm>
            <a:off x="8834996" y="3429000"/>
            <a:ext cx="2714086" cy="250802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1400"/>
              </a:spcBef>
              <a:defRPr b="0"/>
            </a:lvl1pPr>
            <a:lvl2pPr indent="457200">
              <a:spcBef>
                <a:spcPts val="1400"/>
              </a:spcBef>
              <a:defRPr b="0"/>
            </a:lvl2pPr>
            <a:lvl3pPr marL="0" indent="914400">
              <a:spcBef>
                <a:spcPts val="1400"/>
              </a:spcBef>
              <a:buSzTx/>
              <a:buNone/>
              <a:defRPr b="0"/>
            </a:lvl3pPr>
            <a:lvl4pPr marL="0" indent="1371600">
              <a:spcBef>
                <a:spcPts val="1400"/>
              </a:spcBef>
              <a:buSzTx/>
              <a:buNone/>
              <a:defRPr b="0"/>
            </a:lvl4pPr>
            <a:lvl5pPr marL="0" indent="1828800">
              <a:spcBef>
                <a:spcPts val="1400"/>
              </a:spcBef>
              <a:buSzTx/>
              <a:buNone/>
              <a:defRPr b="0"/>
            </a:lvl5pPr>
          </a:lstStyle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2" name="Rectangle 8"/>
          <p:cNvSpPr/>
          <p:nvPr/>
        </p:nvSpPr>
        <p:spPr>
          <a:xfrm rot="5400000">
            <a:off x="4851594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224821"/>
            <a:ext cx="10972800" cy="1242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467453"/>
            <a:ext cx="10972800" cy="4791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380" y="6342379"/>
            <a:ext cx="459702" cy="4241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b">
            <a:spAutoFit/>
          </a:bodyPr>
          <a:lstStyle>
            <a:lvl1pPr algn="r">
              <a:defRPr b="1" spc="150" sz="1600"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3600" u="none">
          <a:solidFill>
            <a:srgbClr val="404040"/>
          </a:solidFill>
          <a:uFillTx/>
          <a:latin typeface="+mj-lt"/>
          <a:ea typeface="+mj-ea"/>
          <a:cs typeface="+mj-cs"/>
          <a:sym typeface="Meiryo"/>
        </a:defRPr>
      </a:lvl1pPr>
      <a:lvl2pPr marL="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3600" u="none">
          <a:solidFill>
            <a:srgbClr val="404040"/>
          </a:solidFill>
          <a:uFillTx/>
          <a:latin typeface="+mj-lt"/>
          <a:ea typeface="+mj-ea"/>
          <a:cs typeface="+mj-cs"/>
          <a:sym typeface="Meiryo"/>
        </a:defRPr>
      </a:lvl2pPr>
      <a:lvl3pPr marL="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3600" u="none">
          <a:solidFill>
            <a:srgbClr val="404040"/>
          </a:solidFill>
          <a:uFillTx/>
          <a:latin typeface="+mj-lt"/>
          <a:ea typeface="+mj-ea"/>
          <a:cs typeface="+mj-cs"/>
          <a:sym typeface="Meiryo"/>
        </a:defRPr>
      </a:lvl3pPr>
      <a:lvl4pPr marL="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3600" u="none">
          <a:solidFill>
            <a:srgbClr val="404040"/>
          </a:solidFill>
          <a:uFillTx/>
          <a:latin typeface="+mj-lt"/>
          <a:ea typeface="+mj-ea"/>
          <a:cs typeface="+mj-cs"/>
          <a:sym typeface="Meiryo"/>
        </a:defRPr>
      </a:lvl4pPr>
      <a:lvl5pPr marL="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3600" u="none">
          <a:solidFill>
            <a:srgbClr val="404040"/>
          </a:solidFill>
          <a:uFillTx/>
          <a:latin typeface="+mj-lt"/>
          <a:ea typeface="+mj-ea"/>
          <a:cs typeface="+mj-cs"/>
          <a:sym typeface="Meiryo"/>
        </a:defRPr>
      </a:lvl5pPr>
      <a:lvl6pPr marL="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3600" u="none">
          <a:solidFill>
            <a:srgbClr val="404040"/>
          </a:solidFill>
          <a:uFillTx/>
          <a:latin typeface="+mj-lt"/>
          <a:ea typeface="+mj-ea"/>
          <a:cs typeface="+mj-cs"/>
          <a:sym typeface="Meiryo"/>
        </a:defRPr>
      </a:lvl6pPr>
      <a:lvl7pPr marL="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3600" u="none">
          <a:solidFill>
            <a:srgbClr val="404040"/>
          </a:solidFill>
          <a:uFillTx/>
          <a:latin typeface="+mj-lt"/>
          <a:ea typeface="+mj-ea"/>
          <a:cs typeface="+mj-cs"/>
          <a:sym typeface="Meiryo"/>
        </a:defRPr>
      </a:lvl7pPr>
      <a:lvl8pPr marL="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3600" u="none">
          <a:solidFill>
            <a:srgbClr val="404040"/>
          </a:solidFill>
          <a:uFillTx/>
          <a:latin typeface="+mj-lt"/>
          <a:ea typeface="+mj-ea"/>
          <a:cs typeface="+mj-cs"/>
          <a:sym typeface="Meiryo"/>
        </a:defRPr>
      </a:lvl8pPr>
      <a:lvl9pPr marL="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3600" u="none">
          <a:solidFill>
            <a:srgbClr val="404040"/>
          </a:solidFill>
          <a:uFillTx/>
          <a:latin typeface="+mj-lt"/>
          <a:ea typeface="+mj-ea"/>
          <a:cs typeface="+mj-cs"/>
          <a:sym typeface="Meiryo"/>
        </a:defRPr>
      </a:lvl9pPr>
    </p:titleStyle>
    <p:bodyStyle>
      <a:lvl1pPr marL="0" marR="0" indent="0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Meiryo"/>
        </a:defRPr>
      </a:lvl1pPr>
      <a:lvl2pPr marL="0" marR="0" indent="0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Meiryo"/>
        </a:defRPr>
      </a:lvl2pPr>
      <a:lvl3pPr marL="91440" marR="0" indent="-411480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15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Meiryo"/>
        </a:defRPr>
      </a:lvl3pPr>
      <a:lvl4pPr marL="91440" marR="0" indent="-411480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15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Meiryo"/>
        </a:defRPr>
      </a:lvl4pPr>
      <a:lvl5pPr marL="91440" marR="0" indent="-411480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15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Meiryo"/>
        </a:defRPr>
      </a:lvl5pPr>
      <a:lvl6pPr marL="2011679" marR="0" indent="-411479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15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Meiryo"/>
        </a:defRPr>
      </a:lvl6pPr>
      <a:lvl7pPr marL="2331719" marR="0" indent="-411479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15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Meiryo"/>
        </a:defRPr>
      </a:lvl7pPr>
      <a:lvl8pPr marL="2651760" marR="0" indent="-411479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15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Meiryo"/>
        </a:defRPr>
      </a:lvl8pPr>
      <a:lvl9pPr marL="2971800" marR="0" indent="-411479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15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Meiry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Meiry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Meiry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Meiry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Meiry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Meiry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Meiry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Meiry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Meiry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Meiry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7"/>
          <p:cNvSpPr/>
          <p:nvPr/>
        </p:nvSpPr>
        <p:spPr>
          <a:xfrm>
            <a:off x="-1" y="0"/>
            <a:ext cx="12192003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 9"/>
          <p:cNvSpPr/>
          <p:nvPr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1"/>
          <p:cNvSpPr txBox="1"/>
          <p:nvPr>
            <p:ph type="ctrTitle"/>
          </p:nvPr>
        </p:nvSpPr>
        <p:spPr>
          <a:xfrm>
            <a:off x="1635102" y="592946"/>
            <a:ext cx="8791787" cy="3895087"/>
          </a:xfrm>
          <a:prstGeom prst="rect">
            <a:avLst/>
          </a:prstGeom>
        </p:spPr>
        <p:txBody>
          <a:bodyPr anchor="b"/>
          <a:lstStyle>
            <a:lvl1pPr>
              <a:defRPr spc="100" sz="7200">
                <a:solidFill>
                  <a:srgbClr val="595959"/>
                </a:solidFill>
              </a:defRPr>
            </a:lvl1pPr>
          </a:lstStyle>
          <a:p>
            <a:pPr/>
            <a:r>
              <a:t>ANALYZING BOX OFFICE MOVIES</a:t>
            </a:r>
          </a:p>
        </p:txBody>
      </p:sp>
      <p:sp>
        <p:nvSpPr>
          <p:cNvPr id="115" name="Rectangle 11"/>
          <p:cNvSpPr/>
          <p:nvPr/>
        </p:nvSpPr>
        <p:spPr>
          <a:xfrm>
            <a:off x="0" y="4724837"/>
            <a:ext cx="12192000" cy="1347717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Subtitle 2"/>
          <p:cNvSpPr txBox="1"/>
          <p:nvPr>
            <p:ph type="subTitle" sz="quarter" idx="1"/>
          </p:nvPr>
        </p:nvSpPr>
        <p:spPr>
          <a:xfrm>
            <a:off x="1635104" y="5068337"/>
            <a:ext cx="5227712" cy="79247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35000"/>
              </a:lnSpc>
              <a:defRPr spc="100" sz="1700">
                <a:solidFill>
                  <a:srgbClr val="FFFFFF"/>
                </a:solidFill>
              </a:defRPr>
            </a:lvl1pPr>
          </a:lstStyle>
          <a:p>
            <a:pPr/>
            <a:r>
              <a:t>Wonuola Abimbola and Edgar Gonzalez</a:t>
            </a:r>
          </a:p>
        </p:txBody>
      </p:sp>
      <p:sp>
        <p:nvSpPr>
          <p:cNvPr id="117" name="Rectangle 13"/>
          <p:cNvSpPr/>
          <p:nvPr/>
        </p:nvSpPr>
        <p:spPr>
          <a:xfrm>
            <a:off x="-1" y="4790619"/>
            <a:ext cx="1006766" cy="12161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Rectangle 15"/>
          <p:cNvSpPr/>
          <p:nvPr/>
        </p:nvSpPr>
        <p:spPr>
          <a:xfrm rot="5400000">
            <a:off x="-2390233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xfrm>
            <a:off x="8834996" y="640078"/>
            <a:ext cx="2714086" cy="2695905"/>
          </a:xfrm>
          <a:prstGeom prst="rect">
            <a:avLst/>
          </a:prstGeom>
        </p:spPr>
        <p:txBody>
          <a:bodyPr anchor="t"/>
          <a:lstStyle>
            <a:lvl1pPr algn="ctr">
              <a:defRPr spc="100"/>
            </a:lvl1pPr>
          </a:lstStyle>
          <a:p>
            <a:pPr/>
            <a:r>
              <a:t>THAT'S A WRAP!</a:t>
            </a:r>
          </a:p>
        </p:txBody>
      </p:sp>
      <p:grpSp>
        <p:nvGrpSpPr>
          <p:cNvPr id="177" name="Picture 5"/>
          <p:cNvGrpSpPr/>
          <p:nvPr/>
        </p:nvGrpSpPr>
        <p:grpSpPr>
          <a:xfrm>
            <a:off x="-1" y="0"/>
            <a:ext cx="8249988" cy="6858000"/>
            <a:chOff x="0" y="0"/>
            <a:chExt cx="8249986" cy="6857999"/>
          </a:xfrm>
        </p:grpSpPr>
        <p:sp>
          <p:nvSpPr>
            <p:cNvPr id="175" name="Rectangle"/>
            <p:cNvSpPr/>
            <p:nvPr/>
          </p:nvSpPr>
          <p:spPr>
            <a:xfrm>
              <a:off x="0" y="0"/>
              <a:ext cx="8249987" cy="6858000"/>
            </a:xfrm>
            <a:prstGeom prst="rect">
              <a:avLst/>
            </a:prstGeom>
            <a:solidFill>
              <a:srgbClr val="D2D7D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76" name="image1.jpeg" descr="image1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896" t="0" r="4896" b="0"/>
            <a:stretch>
              <a:fillRect/>
            </a:stretch>
          </p:blipFill>
          <p:spPr>
            <a:xfrm>
              <a:off x="-1" y="0"/>
              <a:ext cx="8249988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Text Placeholder 3"/>
          <p:cNvSpPr txBox="1"/>
          <p:nvPr>
            <p:ph type="body" sz="quarter" idx="1"/>
          </p:nvPr>
        </p:nvSpPr>
        <p:spPr>
          <a:xfrm>
            <a:off x="8834996" y="3429000"/>
            <a:ext cx="2714086" cy="2508026"/>
          </a:xfrm>
          <a:prstGeom prst="rect">
            <a:avLst/>
          </a:prstGeom>
        </p:spPr>
        <p:txBody>
          <a:bodyPr/>
          <a:lstStyle>
            <a:lvl1pPr algn="ctr">
              <a:defRPr b="1" spc="100" sz="2800"/>
            </a:lvl1pPr>
          </a:lstStyle>
          <a:p>
            <a:pPr/>
            <a:r>
              <a:t>THANK YOU FOR LISTENING!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65"/>
          <p:cNvSpPr/>
          <p:nvPr/>
        </p:nvSpPr>
        <p:spPr>
          <a:xfrm flipH="1">
            <a:off x="-1" y="0"/>
            <a:ext cx="12192003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Rectangle 67"/>
          <p:cNvSpPr/>
          <p:nvPr/>
        </p:nvSpPr>
        <p:spPr>
          <a:xfrm flipH="1">
            <a:off x="3047" y="1767384"/>
            <a:ext cx="12188951" cy="4367285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Title 1"/>
          <p:cNvSpPr txBox="1"/>
          <p:nvPr>
            <p:ph type="title"/>
          </p:nvPr>
        </p:nvSpPr>
        <p:spPr>
          <a:xfrm>
            <a:off x="642918" y="2138901"/>
            <a:ext cx="3411973" cy="3635693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Summary</a:t>
            </a:r>
          </a:p>
        </p:txBody>
      </p:sp>
      <p:sp>
        <p:nvSpPr>
          <p:cNvPr id="123" name="Rectangle 69"/>
          <p:cNvSpPr/>
          <p:nvPr/>
        </p:nvSpPr>
        <p:spPr>
          <a:xfrm flipH="1">
            <a:off x="0" y="-1"/>
            <a:ext cx="4426073" cy="1804074"/>
          </a:xfrm>
          <a:prstGeom prst="rect">
            <a:avLst/>
          </a:prstGeom>
          <a:solidFill>
            <a:srgbClr val="D2D7D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Rectangle 71"/>
          <p:cNvSpPr/>
          <p:nvPr/>
        </p:nvSpPr>
        <p:spPr>
          <a:xfrm>
            <a:off x="1524" y="1753805"/>
            <a:ext cx="12188953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ectangle 73"/>
          <p:cNvSpPr/>
          <p:nvPr/>
        </p:nvSpPr>
        <p:spPr>
          <a:xfrm flipH="1">
            <a:off x="4394069" y="6167615"/>
            <a:ext cx="7794883" cy="690385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Rectangle 75"/>
          <p:cNvSpPr/>
          <p:nvPr/>
        </p:nvSpPr>
        <p:spPr>
          <a:xfrm>
            <a:off x="1524" y="6109422"/>
            <a:ext cx="12188953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Rectangle 77"/>
          <p:cNvSpPr/>
          <p:nvPr/>
        </p:nvSpPr>
        <p:spPr>
          <a:xfrm>
            <a:off x="4394070" y="0"/>
            <a:ext cx="64009" cy="685800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Content Placeholder 2"/>
          <p:cNvSpPr txBox="1"/>
          <p:nvPr>
            <p:ph type="body" sz="half" idx="1"/>
          </p:nvPr>
        </p:nvSpPr>
        <p:spPr>
          <a:xfrm>
            <a:off x="4794637" y="2138901"/>
            <a:ext cx="6754447" cy="363569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30000"/>
              </a:lnSpc>
              <a:buSzPct val="100000"/>
              <a:buChar char="✓"/>
              <a:defRPr spc="100"/>
            </a:pPr>
            <a:r>
              <a:t>An analysis of the film industry data was carried out to get a clearer picture of what it takes for movie to be successful.</a:t>
            </a:r>
          </a:p>
          <a:p>
            <a:pPr marL="342900" indent="-342900">
              <a:lnSpc>
                <a:spcPct val="130000"/>
              </a:lnSpc>
              <a:buSzPct val="100000"/>
              <a:buChar char="✓"/>
              <a:defRPr spc="100"/>
            </a:pPr>
            <a:r>
              <a:t>Based on these findings, we came up with recommendations that would increase the chances of success</a:t>
            </a:r>
          </a:p>
          <a:p>
            <a:pPr marL="342900" indent="-342900">
              <a:lnSpc>
                <a:spcPct val="130000"/>
              </a:lnSpc>
              <a:buSzPct val="100000"/>
              <a:buChar char="✓"/>
              <a:defRPr spc="100"/>
            </a:pPr>
            <a:r>
              <a:t>We also note that this analysis brought up more questions which a deeper dive into the film industry may be able to answer.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7"/>
          <p:cNvSpPr/>
          <p:nvPr/>
        </p:nvSpPr>
        <p:spPr>
          <a:xfrm>
            <a:off x="-1" y="0"/>
            <a:ext cx="12192003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Rectangle 9"/>
          <p:cNvSpPr/>
          <p:nvPr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Rectangle 11"/>
          <p:cNvSpPr/>
          <p:nvPr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Title 1"/>
          <p:cNvSpPr txBox="1"/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/>
          <a:lstStyle>
            <a:lvl1pPr>
              <a:defRPr spc="100">
                <a:solidFill>
                  <a:srgbClr val="FFFFFF"/>
                </a:solidFill>
              </a:defRPr>
            </a:lvl1pPr>
          </a:lstStyle>
          <a:p>
            <a:pPr/>
            <a:r>
              <a:t>Business Problem</a:t>
            </a:r>
          </a:p>
        </p:txBody>
      </p:sp>
      <p:sp>
        <p:nvSpPr>
          <p:cNvPr id="134" name="Rectangle 13"/>
          <p:cNvSpPr/>
          <p:nvPr/>
        </p:nvSpPr>
        <p:spPr>
          <a:xfrm>
            <a:off x="-1" y="962423"/>
            <a:ext cx="1006766" cy="12161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Rectangle 15"/>
          <p:cNvSpPr/>
          <p:nvPr/>
        </p:nvSpPr>
        <p:spPr>
          <a:xfrm rot="5400000">
            <a:off x="-2390233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Content Placeholder 2"/>
          <p:cNvSpPr txBox="1"/>
          <p:nvPr>
            <p:ph type="body" idx="1"/>
          </p:nvPr>
        </p:nvSpPr>
        <p:spPr>
          <a:xfrm>
            <a:off x="1535371" y="2702256"/>
            <a:ext cx="9935572" cy="3426159"/>
          </a:xfrm>
          <a:prstGeom prst="rect">
            <a:avLst/>
          </a:prstGeom>
        </p:spPr>
        <p:txBody>
          <a:bodyPr anchor="t"/>
          <a:lstStyle/>
          <a:p>
            <a:pPr marL="342900" indent="-342900">
              <a:buSzPct val="100000"/>
              <a:buFont typeface="Arial"/>
              <a:buChar char="•"/>
              <a:defRPr b="0" spc="100" sz="2400"/>
            </a:pPr>
            <a:r>
              <a:t>Microsoft has expressed an interest in creating a movie studio of their own, however they know little about the movie industry. </a:t>
            </a:r>
          </a:p>
          <a:p>
            <a:pPr marL="342900" indent="-342900">
              <a:buSzPct val="100000"/>
              <a:buFont typeface="Arial"/>
              <a:buChar char="•"/>
              <a:defRPr b="0" spc="100" sz="2400"/>
            </a:pPr>
            <a:r>
              <a:t>We have been tasked with exploring some data on box office movies to gain insights into what it takes to make a successful movie.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xfrm>
            <a:off x="642918" y="705112"/>
            <a:ext cx="3411973" cy="5197500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Hypotheses</a:t>
            </a:r>
          </a:p>
        </p:txBody>
      </p:sp>
      <p:sp>
        <p:nvSpPr>
          <p:cNvPr id="139" name="Content Placeholder 2"/>
          <p:cNvSpPr txBox="1"/>
          <p:nvPr>
            <p:ph type="body" sz="half" idx="1"/>
          </p:nvPr>
        </p:nvSpPr>
        <p:spPr>
          <a:xfrm>
            <a:off x="5376671" y="705112"/>
            <a:ext cx="6172413" cy="5197499"/>
          </a:xfrm>
          <a:prstGeom prst="rect">
            <a:avLst/>
          </a:prstGeom>
        </p:spPr>
        <p:txBody>
          <a:bodyPr/>
          <a:lstStyle/>
          <a:p>
            <a:pPr>
              <a:defRPr spc="100"/>
            </a:pPr>
            <a:r>
              <a:t>We would like to explore the following:</a:t>
            </a:r>
          </a:p>
          <a:p>
            <a:pPr marL="285750" indent="-285750">
              <a:buSzPct val="100000"/>
              <a:buChar char="▪"/>
              <a:defRPr spc="100"/>
            </a:pPr>
            <a:r>
              <a:t>Are certain genres more profitable?</a:t>
            </a:r>
          </a:p>
          <a:p>
            <a:pPr marL="285750" indent="-285750">
              <a:buSzPct val="100000"/>
              <a:buChar char="▪"/>
              <a:defRPr spc="100"/>
            </a:pPr>
            <a:r>
              <a:t>Do we have a relationship between the directors associated and the profits?</a:t>
            </a:r>
          </a:p>
          <a:p>
            <a:pPr marL="285750" indent="-285750">
              <a:buSzPct val="100000"/>
              <a:buChar char="▪"/>
              <a:defRPr spc="100"/>
            </a:pPr>
            <a:r>
              <a:t>Is it more profitable to release movies at certain times of the year?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- Defined profit as difference between Gross and Production Budget…"/>
          <p:cNvSpPr txBox="1"/>
          <p:nvPr>
            <p:ph type="body" sz="quarter" idx="1"/>
          </p:nvPr>
        </p:nvSpPr>
        <p:spPr>
          <a:xfrm>
            <a:off x="8796373" y="539974"/>
            <a:ext cx="2714086" cy="5016052"/>
          </a:xfrm>
          <a:prstGeom prst="rect">
            <a:avLst/>
          </a:prstGeom>
        </p:spPr>
        <p:txBody>
          <a:bodyPr/>
          <a:lstStyle/>
          <a:p>
            <a:pPr defTabSz="868680">
              <a:spcBef>
                <a:spcPts val="1300"/>
              </a:spcBef>
              <a:defRPr spc="110" sz="1330"/>
            </a:pPr>
            <a:r>
              <a:t>- Defined profit as difference between Gross and Production Budget</a:t>
            </a:r>
          </a:p>
          <a:p>
            <a:pPr defTabSz="868680">
              <a:spcBef>
                <a:spcPts val="1300"/>
              </a:spcBef>
              <a:defRPr spc="110" sz="1330"/>
            </a:pPr>
            <a:r>
              <a:t>- Measured average profit grouped by month it was released</a:t>
            </a:r>
          </a:p>
          <a:p>
            <a:pPr defTabSz="868680">
              <a:spcBef>
                <a:spcPts val="1300"/>
              </a:spcBef>
              <a:defRPr spc="110" sz="1330"/>
            </a:pPr>
            <a:r>
              <a:t>- Domestic profit peaks on June and July</a:t>
            </a:r>
          </a:p>
          <a:p>
            <a:pPr defTabSz="868680">
              <a:spcBef>
                <a:spcPts val="1300"/>
              </a:spcBef>
              <a:defRPr spc="110" sz="1330"/>
            </a:pPr>
            <a:r>
              <a:t>- Worldwide profit peaks between May and July with smaller peaks in March and </a:t>
            </a:r>
            <a:br/>
            <a:r>
              <a:t>November</a:t>
            </a:r>
          </a:p>
          <a:p>
            <a:pPr defTabSz="868680">
              <a:spcBef>
                <a:spcPts val="1300"/>
              </a:spcBef>
              <a:defRPr spc="110" sz="1330"/>
            </a:pPr>
            <a:r>
              <a:t>- Overall lowest profits between August and October</a:t>
            </a:r>
          </a:p>
        </p:txBody>
      </p:sp>
      <p:grpSp>
        <p:nvGrpSpPr>
          <p:cNvPr id="144" name="Image Gallery"/>
          <p:cNvGrpSpPr/>
          <p:nvPr/>
        </p:nvGrpSpPr>
        <p:grpSpPr>
          <a:xfrm>
            <a:off x="59461" y="774309"/>
            <a:ext cx="7978388" cy="5055382"/>
            <a:chOff x="0" y="0"/>
            <a:chExt cx="7978387" cy="5055381"/>
          </a:xfrm>
        </p:grpSpPr>
        <p:pic>
          <p:nvPicPr>
            <p:cNvPr id="142" name="mean_profit_by_month.png" descr="mean_profit_by_month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1" t="0" r="61" b="0"/>
            <a:stretch>
              <a:fillRect/>
            </a:stretch>
          </p:blipFill>
          <p:spPr>
            <a:xfrm>
              <a:off x="0" y="0"/>
              <a:ext cx="7978388" cy="45473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3" name="Caption"/>
            <p:cNvSpPr/>
            <p:nvPr/>
          </p:nvSpPr>
          <p:spPr>
            <a:xfrm>
              <a:off x="0" y="4623581"/>
              <a:ext cx="797838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- High production costs in Adventure, Animation, Musical and Sci-fi…"/>
          <p:cNvSpPr txBox="1"/>
          <p:nvPr>
            <p:ph type="body" sz="quarter" idx="1"/>
          </p:nvPr>
        </p:nvSpPr>
        <p:spPr>
          <a:xfrm>
            <a:off x="2660146" y="4527856"/>
            <a:ext cx="6871708" cy="2017673"/>
          </a:xfrm>
          <a:prstGeom prst="rect">
            <a:avLst/>
          </a:prstGeom>
        </p:spPr>
        <p:txBody>
          <a:bodyPr/>
          <a:lstStyle/>
          <a:p>
            <a:pPr lvl="1" algn="l">
              <a:defRPr spc="106" sz="1700"/>
            </a:pPr>
            <a:r>
              <a:t>- High production costs in Adventure, Animation, Musical and Sci-fi</a:t>
            </a:r>
          </a:p>
          <a:p>
            <a:pPr lvl="1" algn="l">
              <a:defRPr spc="106" sz="1700"/>
            </a:pPr>
            <a:r>
              <a:t>- Those same genres also have overall highest profits</a:t>
            </a:r>
          </a:p>
          <a:p>
            <a:pPr lvl="1" algn="l">
              <a:defRPr spc="106" sz="1700"/>
            </a:pPr>
            <a:r>
              <a:t>- Least profitable genres are News, War, and Westerns</a:t>
            </a:r>
          </a:p>
        </p:txBody>
      </p:sp>
      <p:grpSp>
        <p:nvGrpSpPr>
          <p:cNvPr id="149" name="Image Gallery"/>
          <p:cNvGrpSpPr/>
          <p:nvPr/>
        </p:nvGrpSpPr>
        <p:grpSpPr>
          <a:xfrm>
            <a:off x="-156358" y="124330"/>
            <a:ext cx="6267542" cy="4451220"/>
            <a:chOff x="0" y="0"/>
            <a:chExt cx="6267541" cy="4451219"/>
          </a:xfrm>
        </p:grpSpPr>
        <p:pic>
          <p:nvPicPr>
            <p:cNvPr id="147" name="mean_production_budget_by_genre.png" descr="mean_production_budget_by_genr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42" r="0" b="142"/>
            <a:stretch>
              <a:fillRect/>
            </a:stretch>
          </p:blipFill>
          <p:spPr>
            <a:xfrm>
              <a:off x="0" y="0"/>
              <a:ext cx="6267542" cy="39432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Caption"/>
            <p:cNvSpPr/>
            <p:nvPr/>
          </p:nvSpPr>
          <p:spPr>
            <a:xfrm>
              <a:off x="0" y="4019419"/>
              <a:ext cx="6267542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Caption</a:t>
              </a:r>
            </a:p>
          </p:txBody>
        </p:sp>
      </p:grpSp>
      <p:grpSp>
        <p:nvGrpSpPr>
          <p:cNvPr id="152" name="Image Gallery"/>
          <p:cNvGrpSpPr/>
          <p:nvPr/>
        </p:nvGrpSpPr>
        <p:grpSpPr>
          <a:xfrm>
            <a:off x="5944578" y="77611"/>
            <a:ext cx="6140090" cy="4544658"/>
            <a:chOff x="0" y="0"/>
            <a:chExt cx="6140089" cy="4544656"/>
          </a:xfrm>
        </p:grpSpPr>
        <p:pic>
          <p:nvPicPr>
            <p:cNvPr id="150" name="mean_profit_by_genre.png" descr="mean_profit_by_genr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013" t="0" r="2013" b="0"/>
            <a:stretch>
              <a:fillRect/>
            </a:stretch>
          </p:blipFill>
          <p:spPr>
            <a:xfrm>
              <a:off x="0" y="0"/>
              <a:ext cx="6140090" cy="40366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Caption"/>
            <p:cNvSpPr/>
            <p:nvPr/>
          </p:nvSpPr>
          <p:spPr>
            <a:xfrm>
              <a:off x="0" y="4112856"/>
              <a:ext cx="6140090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Image Gallery"/>
          <p:cNvGrpSpPr/>
          <p:nvPr/>
        </p:nvGrpSpPr>
        <p:grpSpPr>
          <a:xfrm>
            <a:off x="839655" y="483747"/>
            <a:ext cx="10320551" cy="5839706"/>
            <a:chOff x="0" y="0"/>
            <a:chExt cx="10320549" cy="5839704"/>
          </a:xfrm>
        </p:grpSpPr>
        <p:pic>
          <p:nvPicPr>
            <p:cNvPr id="154" name="director_mean_dom_prof_num_of_movies.png" descr="director_mean_dom_prof_num_of_movies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82" t="0" r="182" b="0"/>
            <a:stretch>
              <a:fillRect/>
            </a:stretch>
          </p:blipFill>
          <p:spPr>
            <a:xfrm>
              <a:off x="0" y="0"/>
              <a:ext cx="10320550" cy="51285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" name="-Domestically, most directors performed similarly with the exception of Zane Burden and Marilyn Barnes"/>
            <p:cNvSpPr/>
            <p:nvPr/>
          </p:nvSpPr>
          <p:spPr>
            <a:xfrm>
              <a:off x="0" y="5204704"/>
              <a:ext cx="10320550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1" spc="150" sz="1600">
                  <a:solidFill>
                    <a:srgbClr val="404040"/>
                  </a:solidFill>
                </a:defRPr>
              </a:lvl1pPr>
            </a:lstStyle>
            <a:p>
              <a:pPr/>
              <a:r>
                <a:t>-Domestically, most directors performed similarly with the exception of Zane Burden and Marilyn Barnes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Image Gallery"/>
          <p:cNvGrpSpPr/>
          <p:nvPr/>
        </p:nvGrpSpPr>
        <p:grpSpPr>
          <a:xfrm>
            <a:off x="857065" y="442911"/>
            <a:ext cx="10149602" cy="5718178"/>
            <a:chOff x="0" y="0"/>
            <a:chExt cx="10149601" cy="5718176"/>
          </a:xfrm>
        </p:grpSpPr>
        <p:pic>
          <p:nvPicPr>
            <p:cNvPr id="158" name="director_mean_world_prof_num_of_movies.png" descr="director_mean_world_prof_num_of_movies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81" r="0" b="181"/>
            <a:stretch>
              <a:fillRect/>
            </a:stretch>
          </p:blipFill>
          <p:spPr>
            <a:xfrm>
              <a:off x="0" y="0"/>
              <a:ext cx="10149602" cy="50069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Worldwide most directors performed similarly as well with only Joss Whedon and Zane Burden also being successful domestically"/>
            <p:cNvSpPr/>
            <p:nvPr/>
          </p:nvSpPr>
          <p:spPr>
            <a:xfrm>
              <a:off x="0" y="5083176"/>
              <a:ext cx="10149602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1" spc="150" sz="1600">
                  <a:solidFill>
                    <a:srgbClr val="404040"/>
                  </a:solidFill>
                </a:defRPr>
              </a:lvl1pPr>
            </a:lstStyle>
            <a:p>
              <a:pPr/>
              <a:r>
                <a:t>Worldwide most directors performed similarly as well with only Joss Whedon and Zane Burden also being successful domestically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7"/>
          <p:cNvSpPr/>
          <p:nvPr/>
        </p:nvSpPr>
        <p:spPr>
          <a:xfrm>
            <a:off x="-1" y="0"/>
            <a:ext cx="12192003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Rectangle 9"/>
          <p:cNvSpPr/>
          <p:nvPr/>
        </p:nvSpPr>
        <p:spPr>
          <a:xfrm>
            <a:off x="3048" y="1037230"/>
            <a:ext cx="9158373" cy="5075171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Title 1"/>
          <p:cNvSpPr txBox="1"/>
          <p:nvPr>
            <p:ph type="title"/>
          </p:nvPr>
        </p:nvSpPr>
        <p:spPr>
          <a:xfrm>
            <a:off x="642917" y="1475398"/>
            <a:ext cx="7610538" cy="1140581"/>
          </a:xfrm>
          <a:prstGeom prst="rect">
            <a:avLst/>
          </a:prstGeom>
        </p:spPr>
        <p:txBody>
          <a:bodyPr anchor="t"/>
          <a:lstStyle>
            <a:lvl1pPr>
              <a:defRPr spc="100"/>
            </a:lvl1pPr>
          </a:lstStyle>
          <a:p>
            <a:pPr/>
            <a:r>
              <a:t>Recommendations</a:t>
            </a:r>
          </a:p>
        </p:txBody>
      </p:sp>
      <p:sp>
        <p:nvSpPr>
          <p:cNvPr id="165" name="Rectangle 11"/>
          <p:cNvSpPr/>
          <p:nvPr/>
        </p:nvSpPr>
        <p:spPr>
          <a:xfrm>
            <a:off x="9164470" y="-4079"/>
            <a:ext cx="3027530" cy="1056544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Rectangle 13"/>
          <p:cNvSpPr/>
          <p:nvPr/>
        </p:nvSpPr>
        <p:spPr>
          <a:xfrm>
            <a:off x="9161419" y="6167615"/>
            <a:ext cx="3027530" cy="690385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Rectangle 15"/>
          <p:cNvSpPr/>
          <p:nvPr/>
        </p:nvSpPr>
        <p:spPr>
          <a:xfrm>
            <a:off x="0" y="6144405"/>
            <a:ext cx="9201530" cy="73456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Rectangle 17"/>
          <p:cNvSpPr/>
          <p:nvPr/>
        </p:nvSpPr>
        <p:spPr>
          <a:xfrm>
            <a:off x="9164471" y="1052463"/>
            <a:ext cx="3027529" cy="5115152"/>
          </a:xfrm>
          <a:prstGeom prst="rect">
            <a:avLst/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Rectangle 19"/>
          <p:cNvSpPr/>
          <p:nvPr/>
        </p:nvSpPr>
        <p:spPr>
          <a:xfrm>
            <a:off x="1524" y="1031500"/>
            <a:ext cx="12188953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Content Placeholder 2"/>
          <p:cNvSpPr txBox="1"/>
          <p:nvPr>
            <p:ph type="body" sz="half" idx="1"/>
          </p:nvPr>
        </p:nvSpPr>
        <p:spPr>
          <a:xfrm>
            <a:off x="787178" y="2344410"/>
            <a:ext cx="7610538" cy="3727549"/>
          </a:xfrm>
          <a:prstGeom prst="rect">
            <a:avLst/>
          </a:prstGeom>
        </p:spPr>
        <p:txBody>
          <a:bodyPr anchor="t"/>
          <a:lstStyle/>
          <a:p>
            <a:pPr marL="285750" indent="-285750">
              <a:buSzPct val="100000"/>
              <a:buFont typeface="Arial"/>
              <a:buChar char="•"/>
              <a:defRPr b="0" spc="100" sz="1600"/>
            </a:pPr>
            <a:r>
              <a:t>It's safer to release movies during the months of May, June and July</a:t>
            </a:r>
          </a:p>
          <a:p>
            <a:pPr marL="285750" indent="-285750">
              <a:buSzPct val="100000"/>
              <a:buFont typeface="Arial"/>
              <a:buChar char="•"/>
              <a:defRPr b="0" spc="100" sz="1600"/>
            </a:pPr>
            <a:r>
              <a:t>Invest in Musical, Animation and Sci-Fi genres if possible</a:t>
            </a:r>
          </a:p>
          <a:p>
            <a:pPr marL="285750" indent="-285750">
              <a:buSzPct val="100000"/>
              <a:buFont typeface="Arial"/>
              <a:buChar char="•"/>
              <a:defRPr b="0" spc="100" sz="1600"/>
            </a:pPr>
            <a:r>
              <a:t>Employ experienced directors that have had successful box office movies like Joss Whedon, the Russo brothers etc.</a:t>
            </a:r>
          </a:p>
          <a:p>
            <a:pPr marL="285750" indent="-285750">
              <a:buSzPct val="100000"/>
              <a:buFont typeface="Arial"/>
              <a:buChar char="•"/>
              <a:defRPr b="0" spc="100" sz="1600"/>
            </a:pPr>
            <a:r>
              <a:t>As we are currently in a pandemic and going to the theatre is a rarity, you may want to consider investing in a streaming service as well.</a:t>
            </a:r>
          </a:p>
        </p:txBody>
      </p:sp>
      <p:sp>
        <p:nvSpPr>
          <p:cNvPr id="171" name="Rectangle 21"/>
          <p:cNvSpPr/>
          <p:nvPr/>
        </p:nvSpPr>
        <p:spPr>
          <a:xfrm>
            <a:off x="1524" y="6112400"/>
            <a:ext cx="12188953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Rectangle 23"/>
          <p:cNvSpPr/>
          <p:nvPr/>
        </p:nvSpPr>
        <p:spPr>
          <a:xfrm>
            <a:off x="9143990" y="0"/>
            <a:ext cx="64009" cy="685800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jiVTI">
  <a:themeElements>
    <a:clrScheme name="ShojiVTI">
      <a:dk1>
        <a:srgbClr val="000000"/>
      </a:dk1>
      <a:lt1>
        <a:srgbClr val="EBEDEB"/>
      </a:lt1>
      <a:dk2>
        <a:srgbClr val="A7A7A7"/>
      </a:dk2>
      <a:lt2>
        <a:srgbClr val="535353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0000FF"/>
      </a:hlink>
      <a:folHlink>
        <a:srgbClr val="FF00FF"/>
      </a:folHlink>
    </a:clrScheme>
    <a:fontScheme name="ShojiVTI">
      <a:majorFont>
        <a:latin typeface="Meiryo"/>
        <a:ea typeface="Meiryo"/>
        <a:cs typeface="Meiryo"/>
      </a:majorFont>
      <a:minorFont>
        <a:latin typeface="Helvetica"/>
        <a:ea typeface="Helvetica"/>
        <a:cs typeface="Helvetica"/>
      </a:minorFont>
    </a:fontScheme>
    <a:fmtScheme name="Shoji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Meiry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Meiry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jiVTI">
  <a:themeElements>
    <a:clrScheme name="Shoji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0000FF"/>
      </a:hlink>
      <a:folHlink>
        <a:srgbClr val="FF00FF"/>
      </a:folHlink>
    </a:clrScheme>
    <a:fontScheme name="ShojiVTI">
      <a:majorFont>
        <a:latin typeface="Meiryo"/>
        <a:ea typeface="Meiryo"/>
        <a:cs typeface="Meiryo"/>
      </a:majorFont>
      <a:minorFont>
        <a:latin typeface="Helvetica"/>
        <a:ea typeface="Helvetica"/>
        <a:cs typeface="Helvetica"/>
      </a:minorFont>
    </a:fontScheme>
    <a:fmtScheme name="Shoji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Meiry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Meiry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