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60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5AA5E-2D4B-4363-A16E-D54EA491578D}" v="4" dt="2021-04-01T21:07:15.318"/>
    <p1510:client id="{4D044368-141E-41B9-931E-42DD64B19F1A}" v="953" dt="2021-03-31T18:36:36.351"/>
    <p1510:client id="{EFED2E98-BB78-48D2-8F40-99809230DDC6}" v="843" dt="2021-04-01T17:26:45.286"/>
    <p1510:client id="{F37CFF8C-C0E0-414F-B8B9-DAE545D28C0F}" v="83" dt="2021-04-01T21:04:39.586"/>
    <p1510:client id="{FCE398B7-2C92-49A6-92AC-44BF00C3D85E}" v="324" dt="2021-04-01T21:38:14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4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7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2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6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4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2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4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6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26" r:id="rId6"/>
    <p:sldLayoutId id="2147483822" r:id="rId7"/>
    <p:sldLayoutId id="2147483823" r:id="rId8"/>
    <p:sldLayoutId id="2147483824" r:id="rId9"/>
    <p:sldLayoutId id="2147483825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18DDD-C585-415A-9E07-00D5F05B9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2" y="592947"/>
            <a:ext cx="8791787" cy="3895085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tx1">
                    <a:lumMod val="65000"/>
                    <a:lumOff val="35000"/>
                  </a:schemeClr>
                </a:solidFill>
                <a:ea typeface="Meiryo"/>
              </a:rPr>
              <a:t>ANALYZING BOX </a:t>
            </a: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ea typeface="Meiryo"/>
              </a:rPr>
              <a:t>OFFICE MOVIES</a:t>
            </a:r>
            <a:endParaRPr lang="en-US" sz="7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2764E-0640-41BC-A746-7152ECFD9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5068338"/>
            <a:ext cx="5227711" cy="792469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  <a:ea typeface="Meiryo"/>
              </a:rPr>
              <a:t>Wonuola Abimbola and Edgar Gonzalez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1767385"/>
            <a:ext cx="12188950" cy="43672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DCBEF-1886-46E6-A3CA-AD009DE0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2138901"/>
            <a:ext cx="3411973" cy="3635693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>
                <a:ea typeface="Meiryo"/>
              </a:rPr>
              <a:t>Summary</a:t>
            </a:r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FEDA-9BD9-4BE8-8E87-72DD7DED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2138901"/>
            <a:ext cx="6754446" cy="3635693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lnSpc>
                <a:spcPct val="130000"/>
              </a:lnSpc>
              <a:buFont typeface="Wingdings" panose="020B0503020204020204" pitchFamily="34" charset="0"/>
              <a:buChar char="ü"/>
            </a:pPr>
            <a:r>
              <a:rPr lang="en-US">
                <a:ea typeface="Meiryo"/>
              </a:rPr>
              <a:t>An analysis of the film industry data was carried out to get a clearer picture of what it takes for movie to be successful.</a:t>
            </a:r>
          </a:p>
          <a:p>
            <a:pPr marL="342900" indent="-342900">
              <a:lnSpc>
                <a:spcPct val="130000"/>
              </a:lnSpc>
              <a:buFont typeface="Wingdings" panose="020B0503020204020204" pitchFamily="34" charset="0"/>
              <a:buChar char="ü"/>
            </a:pPr>
            <a:r>
              <a:rPr lang="en-US">
                <a:ea typeface="Meiryo"/>
              </a:rPr>
              <a:t>Based on these findings, we came up with recommendations that would increase the chances of success</a:t>
            </a:r>
          </a:p>
          <a:p>
            <a:pPr marL="342900" indent="-342900">
              <a:lnSpc>
                <a:spcPct val="130000"/>
              </a:lnSpc>
              <a:buFont typeface="Wingdings" panose="020B0503020204020204" pitchFamily="34" charset="0"/>
              <a:buChar char="ü"/>
            </a:pPr>
            <a:r>
              <a:rPr lang="en-US">
                <a:ea typeface="Meiryo"/>
              </a:rPr>
              <a:t>We also note that this analysis brought up more questions which a deeper dive into the film industry may be able to answer.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3F4C4-9F10-447B-9EA2-D3A9BBAC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Business Problem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E144-51B2-4894-8F3A-72B0D95B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400" b="0" dirty="0">
                <a:ea typeface="Meiryo"/>
              </a:rPr>
              <a:t>Microsoft has expressed an interest in creating a movie studio of their own, however they know little about the movie industry. 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400" b="0" dirty="0">
                <a:ea typeface="Meiryo"/>
              </a:rPr>
              <a:t>We have been tasked with exploring some data on box office movies to gain insights into what it takes to make a successful movie.</a:t>
            </a:r>
          </a:p>
        </p:txBody>
      </p:sp>
    </p:spTree>
    <p:extLst>
      <p:ext uri="{BB962C8B-B14F-4D97-AF65-F5344CB8AC3E}">
        <p14:creationId xmlns:p14="http://schemas.microsoft.com/office/powerpoint/2010/main" val="125105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DD1F-6845-479F-B733-1E73B9EA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Hypotheses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47CF-AE63-48A2-BB15-409CCD71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We would like to explore the following:</a:t>
            </a:r>
          </a:p>
          <a:p>
            <a:pPr marL="285750" indent="-285750">
              <a:buFont typeface="Wingdings" panose="020B0503020204020204" pitchFamily="34" charset="0"/>
              <a:buChar char="§"/>
            </a:pPr>
            <a:r>
              <a:rPr lang="en-US">
                <a:ea typeface="Meiryo"/>
              </a:rPr>
              <a:t>Are certain genres more profitable?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§"/>
            </a:pPr>
            <a:r>
              <a:rPr lang="en-US">
                <a:ea typeface="Meiryo"/>
              </a:rPr>
              <a:t>Do we have a relationship between the directors associated and the profits?</a:t>
            </a:r>
          </a:p>
          <a:p>
            <a:pPr marL="285750" indent="-285750">
              <a:buFont typeface="Wingdings" panose="020B0503020204020204" pitchFamily="34" charset="0"/>
              <a:buChar char="§"/>
            </a:pPr>
            <a:r>
              <a:rPr lang="en-US">
                <a:ea typeface="Meiryo"/>
              </a:rPr>
              <a:t>Is it more profitable to release movies at certain times of the year?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§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78685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2BB3F-569E-4BBD-A7DC-9C035271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Recommendations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CA95-2064-43C7-9A9A-18580C70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344410"/>
            <a:ext cx="7610536" cy="3727549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600" b="0" dirty="0">
                <a:ea typeface="Meiryo"/>
              </a:rPr>
              <a:t>It's safer to release movies during the months of May, June and July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600" b="0" dirty="0">
                <a:ea typeface="Meiryo"/>
              </a:rPr>
              <a:t>Invest in Musical, Animation and Sci-Fi genres if possible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600" b="0" dirty="0">
                <a:ea typeface="Meiryo"/>
              </a:rPr>
              <a:t>Employ experienced directors that have had successful box office movies like Joss Whedon, the Russo brothers etc.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600" b="0" dirty="0">
                <a:ea typeface="Meiryo"/>
              </a:rPr>
              <a:t>As we are currently in a pandemic and going to the theatre is a rarity, you may want to consider investing in a streaming service as well.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664B-560C-4D62-9B9E-F0524B39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pPr algn="ctr"/>
            <a:r>
              <a:rPr lang="en-US" dirty="0">
                <a:ea typeface="Meiryo"/>
              </a:rPr>
              <a:t>THAT'S A WRAP!</a:t>
            </a:r>
            <a:endParaRPr lang="en-US"/>
          </a:p>
        </p:txBody>
      </p:sp>
      <p:pic>
        <p:nvPicPr>
          <p:cNvPr id="5" name="Picture 5" descr="A picture containing text, indoor, electronics, camera&#10;&#10;Description automatically generated">
            <a:extLst>
              <a:ext uri="{FF2B5EF4-FFF2-40B4-BE49-F238E27FC236}">
                <a16:creationId xmlns:a16="http://schemas.microsoft.com/office/drawing/2014/main" id="{5A22FF6C-7A23-48B7-BFDA-D5FB9D0A03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896" r="4896"/>
          <a:stretch/>
        </p:blipFill>
        <p:spPr>
          <a:xfrm>
            <a:off x="0" y="0"/>
            <a:ext cx="8249986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BE830-4EE2-4D60-98BA-F1F92288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ea typeface="Meiryo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98048857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ShojiVTI</vt:lpstr>
      <vt:lpstr>ANALYZING BOX OFFICE MOVIES</vt:lpstr>
      <vt:lpstr>Summary</vt:lpstr>
      <vt:lpstr>Business Problem</vt:lpstr>
      <vt:lpstr>Hypotheses</vt:lpstr>
      <vt:lpstr>Recommendations</vt:lpstr>
      <vt:lpstr>THAT'S A WRAP!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461</cp:revision>
  <dcterms:created xsi:type="dcterms:W3CDTF">2021-03-31T16:56:00Z</dcterms:created>
  <dcterms:modified xsi:type="dcterms:W3CDTF">2021-04-01T21:40:46Z</dcterms:modified>
</cp:coreProperties>
</file>