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embeddedFontLst>
    <p:embeddedFont>
      <p:font typeface="Lora"/>
      <p:regular r:id="rId13"/>
    </p:embeddedFont>
    <p:embeddedFont>
      <p:font typeface="Lora"/>
      <p:regular r:id="rId14"/>
    </p:embeddedFont>
    <p:embeddedFont>
      <p:font typeface="Lora"/>
      <p:regular r:id="rId15"/>
    </p:embeddedFont>
    <p:embeddedFont>
      <p:font typeface="Lora"/>
      <p:regular r:id="rId1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339459"/>
            <a:ext cx="7468553" cy="9715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7650"/>
              </a:lnSpc>
              <a:buNone/>
            </a:pPr>
            <a:r>
              <a:rPr lang="en-US" sz="61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Node.js 소개</a:t>
            </a:r>
            <a:endParaRPr lang="en-US" sz="6100" dirty="0"/>
          </a:p>
        </p:txBody>
      </p:sp>
      <p:sp>
        <p:nvSpPr>
          <p:cNvPr id="4" name="Text 1"/>
          <p:cNvSpPr/>
          <p:nvPr/>
        </p:nvSpPr>
        <p:spPr>
          <a:xfrm>
            <a:off x="6324124" y="3669982"/>
            <a:ext cx="746855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Node.js는 Google Chrome의 V8 JavaScript 엔진을 기반으로 만들어진 오픈 소스, 이벤트 기반, 비동기식 JavaScript 런타임 환경입니다. 서버측 웹 애플리케이션 개발에 주로 사용되지만, 다양한 애플리케이션 개발에 활용될 수 있습니다.</a:t>
            </a:r>
            <a:endParaRPr lang="en-US" sz="1850" dirty="0"/>
          </a:p>
        </p:txBody>
      </p:sp>
      <p:sp>
        <p:nvSpPr>
          <p:cNvPr id="5" name="Shape 2"/>
          <p:cNvSpPr/>
          <p:nvPr/>
        </p:nvSpPr>
        <p:spPr>
          <a:xfrm>
            <a:off x="6324124" y="5489138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744" y="5496758"/>
            <a:ext cx="367665" cy="36766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826687" y="5471279"/>
            <a:ext cx="1585198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3A3630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작성자: 킹 유</a:t>
            </a:r>
            <a:endParaRPr lang="en-US" sz="2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964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5099" y="3464362"/>
            <a:ext cx="5345311" cy="668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250"/>
              </a:lnSpc>
              <a:buNone/>
            </a:pPr>
            <a:r>
              <a:rPr lang="en-US" sz="4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Node.js의 특징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795099" y="4728805"/>
            <a:ext cx="511135" cy="511135"/>
          </a:xfrm>
          <a:prstGeom prst="roundRect">
            <a:avLst>
              <a:gd name="adj" fmla="val 6667"/>
            </a:avLst>
          </a:prstGeom>
          <a:solidFill>
            <a:srgbClr val="F3E7D4"/>
          </a:solidFill>
          <a:ln/>
        </p:spPr>
      </p:sp>
      <p:sp>
        <p:nvSpPr>
          <p:cNvPr id="5" name="Text 2"/>
          <p:cNvSpPr/>
          <p:nvPr/>
        </p:nvSpPr>
        <p:spPr>
          <a:xfrm>
            <a:off x="992267" y="4823936"/>
            <a:ext cx="116800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25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500" dirty="0"/>
          </a:p>
        </p:txBody>
      </p:sp>
      <p:sp>
        <p:nvSpPr>
          <p:cNvPr id="6" name="Text 3"/>
          <p:cNvSpPr/>
          <p:nvPr/>
        </p:nvSpPr>
        <p:spPr>
          <a:xfrm>
            <a:off x="1533406" y="4728805"/>
            <a:ext cx="2672596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이벤트 기반</a:t>
            </a:r>
            <a:endParaRPr lang="en-US" sz="2100" dirty="0"/>
          </a:p>
        </p:txBody>
      </p:sp>
      <p:sp>
        <p:nvSpPr>
          <p:cNvPr id="7" name="Text 4"/>
          <p:cNvSpPr/>
          <p:nvPr/>
        </p:nvSpPr>
        <p:spPr>
          <a:xfrm>
            <a:off x="1533406" y="5199102"/>
            <a:ext cx="5668208" cy="7267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비동기 방식으로 이벤트를 처리하여 효율적이고 빠른 응답성을 제공합니다.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8786" y="4728805"/>
            <a:ext cx="511135" cy="511135"/>
          </a:xfrm>
          <a:prstGeom prst="roundRect">
            <a:avLst>
              <a:gd name="adj" fmla="val 6667"/>
            </a:avLst>
          </a:prstGeom>
          <a:solidFill>
            <a:srgbClr val="F3E7D4"/>
          </a:solidFill>
          <a:ln/>
        </p:spPr>
      </p:sp>
      <p:sp>
        <p:nvSpPr>
          <p:cNvPr id="9" name="Text 6"/>
          <p:cNvSpPr/>
          <p:nvPr/>
        </p:nvSpPr>
        <p:spPr>
          <a:xfrm>
            <a:off x="7598212" y="4823936"/>
            <a:ext cx="172283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25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7"/>
          <p:cNvSpPr/>
          <p:nvPr/>
        </p:nvSpPr>
        <p:spPr>
          <a:xfrm>
            <a:off x="8167092" y="4728805"/>
            <a:ext cx="2672596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비동기식</a:t>
            </a:r>
            <a:endParaRPr lang="en-US" sz="2100" dirty="0"/>
          </a:p>
        </p:txBody>
      </p:sp>
      <p:sp>
        <p:nvSpPr>
          <p:cNvPr id="11" name="Text 8"/>
          <p:cNvSpPr/>
          <p:nvPr/>
        </p:nvSpPr>
        <p:spPr>
          <a:xfrm>
            <a:off x="8167092" y="5199102"/>
            <a:ext cx="5668208" cy="3633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여러 작업을 동시에 처리하여 빠른 응답 속도를 보장합니다.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5099" y="6408539"/>
            <a:ext cx="511135" cy="511135"/>
          </a:xfrm>
          <a:prstGeom prst="roundRect">
            <a:avLst>
              <a:gd name="adj" fmla="val 6667"/>
            </a:avLst>
          </a:prstGeom>
          <a:solidFill>
            <a:srgbClr val="F3E7D4"/>
          </a:solidFill>
          <a:ln/>
        </p:spPr>
      </p:sp>
      <p:sp>
        <p:nvSpPr>
          <p:cNvPr id="13" name="Text 10"/>
          <p:cNvSpPr/>
          <p:nvPr/>
        </p:nvSpPr>
        <p:spPr>
          <a:xfrm>
            <a:off x="961311" y="6503670"/>
            <a:ext cx="178594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25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500" dirty="0"/>
          </a:p>
        </p:txBody>
      </p:sp>
      <p:sp>
        <p:nvSpPr>
          <p:cNvPr id="14" name="Text 11"/>
          <p:cNvSpPr/>
          <p:nvPr/>
        </p:nvSpPr>
        <p:spPr>
          <a:xfrm>
            <a:off x="1533406" y="6408539"/>
            <a:ext cx="2672596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단일 스레드 모델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1533406" y="6878836"/>
            <a:ext cx="5668208" cy="7267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단일 스레드를 사용하지만, 이벤트 루프를 통해 비동기적으로 여러 작업을 처리합니다.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428786" y="6408539"/>
            <a:ext cx="511135" cy="511135"/>
          </a:xfrm>
          <a:prstGeom prst="roundRect">
            <a:avLst>
              <a:gd name="adj" fmla="val 6667"/>
            </a:avLst>
          </a:prstGeom>
          <a:solidFill>
            <a:srgbClr val="F3E7D4"/>
          </a:solidFill>
          <a:ln/>
        </p:spPr>
      </p:sp>
      <p:sp>
        <p:nvSpPr>
          <p:cNvPr id="17" name="Text 14"/>
          <p:cNvSpPr/>
          <p:nvPr/>
        </p:nvSpPr>
        <p:spPr>
          <a:xfrm>
            <a:off x="7597378" y="6503670"/>
            <a:ext cx="173831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25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500" dirty="0"/>
          </a:p>
        </p:txBody>
      </p:sp>
      <p:sp>
        <p:nvSpPr>
          <p:cNvPr id="18" name="Text 15"/>
          <p:cNvSpPr/>
          <p:nvPr/>
        </p:nvSpPr>
        <p:spPr>
          <a:xfrm>
            <a:off x="8167092" y="6408539"/>
            <a:ext cx="2672596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모듈 시스템</a:t>
            </a:r>
            <a:endParaRPr lang="en-US" sz="2100" dirty="0"/>
          </a:p>
        </p:txBody>
      </p:sp>
      <p:sp>
        <p:nvSpPr>
          <p:cNvPr id="19" name="Text 16"/>
          <p:cNvSpPr/>
          <p:nvPr/>
        </p:nvSpPr>
        <p:spPr>
          <a:xfrm>
            <a:off x="8167092" y="6878836"/>
            <a:ext cx="5668208" cy="7267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다양한 모듈을 활용하여 개발 속도를 높이고 코드를 재사용할 수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85787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Node.js의 장점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높은 성능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79357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비동기식 처리와 이벤트 루프를 통해 빠른 응답 속도와 높은 처리량을 제공합니다.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확장성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379357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단일 스레드 모델을 사용하여 여러 요청을 효율적으로 처리하여 확장성이 뛰어납니다.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다양한 모듈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379357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Node Package Manager(npm)를 통해 다양한 모듈을 쉽게 설치하고 사용할 수 있습니다.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308140"/>
            <a:ext cx="653057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Node.js의 구조와 핵심 기능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1181457" y="2371130"/>
            <a:ext cx="30480" cy="4550212"/>
          </a:xfrm>
          <a:prstGeom prst="roundRect">
            <a:avLst>
              <a:gd name="adj" fmla="val 117806"/>
            </a:avLst>
          </a:prstGeom>
          <a:solidFill>
            <a:srgbClr val="D9CDBA"/>
          </a:solidFill>
          <a:ln/>
        </p:spPr>
      </p:sp>
      <p:sp>
        <p:nvSpPr>
          <p:cNvPr id="5" name="Shape 2"/>
          <p:cNvSpPr/>
          <p:nvPr/>
        </p:nvSpPr>
        <p:spPr>
          <a:xfrm>
            <a:off x="1435477" y="2894290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D9CDBA"/>
          </a:solidFill>
          <a:ln/>
        </p:spPr>
      </p:sp>
      <p:sp>
        <p:nvSpPr>
          <p:cNvPr id="6" name="Shape 3"/>
          <p:cNvSpPr/>
          <p:nvPr/>
        </p:nvSpPr>
        <p:spPr>
          <a:xfrm>
            <a:off x="927437" y="264033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7" name="Text 4"/>
          <p:cNvSpPr/>
          <p:nvPr/>
        </p:nvSpPr>
        <p:spPr>
          <a:xfrm>
            <a:off x="1135082" y="2740581"/>
            <a:ext cx="12311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513290" y="26104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이벤트 루프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513290" y="3105983"/>
            <a:ext cx="57929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이벤트를 감시하고 처리하는 핵심 요소입니다.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1435477" y="4490799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D9CDBA"/>
          </a:solidFill>
          <a:ln/>
        </p:spPr>
      </p:sp>
      <p:sp>
        <p:nvSpPr>
          <p:cNvPr id="11" name="Shape 8"/>
          <p:cNvSpPr/>
          <p:nvPr/>
        </p:nvSpPr>
        <p:spPr>
          <a:xfrm>
            <a:off x="927437" y="4236839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12" name="Text 9"/>
          <p:cNvSpPr/>
          <p:nvPr/>
        </p:nvSpPr>
        <p:spPr>
          <a:xfrm>
            <a:off x="1105912" y="4337090"/>
            <a:ext cx="18157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513290" y="420695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V8 엔진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513290" y="4702493"/>
            <a:ext cx="57929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JavaScript 코드를 실행하는 엔진입니다.</a:t>
            </a:r>
            <a:endParaRPr lang="en-US" sz="1850" dirty="0"/>
          </a:p>
        </p:txBody>
      </p:sp>
      <p:sp>
        <p:nvSpPr>
          <p:cNvPr id="15" name="Shape 12"/>
          <p:cNvSpPr/>
          <p:nvPr/>
        </p:nvSpPr>
        <p:spPr>
          <a:xfrm>
            <a:off x="1435477" y="6087308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D9CDBA"/>
          </a:solidFill>
          <a:ln/>
        </p:spPr>
      </p:sp>
      <p:sp>
        <p:nvSpPr>
          <p:cNvPr id="16" name="Shape 13"/>
          <p:cNvSpPr/>
          <p:nvPr/>
        </p:nvSpPr>
        <p:spPr>
          <a:xfrm>
            <a:off x="927437" y="583334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17" name="Text 14"/>
          <p:cNvSpPr/>
          <p:nvPr/>
        </p:nvSpPr>
        <p:spPr>
          <a:xfrm>
            <a:off x="1102578" y="5933599"/>
            <a:ext cx="18823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513290" y="580346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리더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513290" y="6299002"/>
            <a:ext cx="57929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입출력 작업을 처리합니다.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82177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Node.js의 사용 사례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2884765"/>
            <a:ext cx="7468553" cy="3523059"/>
          </a:xfrm>
          <a:prstGeom prst="roundRect">
            <a:avLst>
              <a:gd name="adj" fmla="val 101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45344" y="2892385"/>
            <a:ext cx="7453312" cy="68544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084659" y="3043595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웹 애플리케이션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4815126" y="3043595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서버측 웹 애플리케이션 개발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845344" y="3577828"/>
            <a:ext cx="7453312" cy="106846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1084659" y="3729038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REST API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4815126" y="3729038"/>
            <a:ext cx="324421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데이터 교환을 위한 REST API 개발</a:t>
            </a:r>
            <a:endParaRPr lang="en-US" sz="1850" dirty="0"/>
          </a:p>
        </p:txBody>
      </p:sp>
      <p:sp>
        <p:nvSpPr>
          <p:cNvPr id="11" name="Shape 8"/>
          <p:cNvSpPr/>
          <p:nvPr/>
        </p:nvSpPr>
        <p:spPr>
          <a:xfrm>
            <a:off x="845344" y="4646295"/>
            <a:ext cx="7453312" cy="106846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1084659" y="4797504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데이터 스트리밍</a:t>
            </a:r>
            <a:endParaRPr lang="en-US" sz="1850" dirty="0"/>
          </a:p>
        </p:txBody>
      </p:sp>
      <p:sp>
        <p:nvSpPr>
          <p:cNvPr id="13" name="Text 10"/>
          <p:cNvSpPr/>
          <p:nvPr/>
        </p:nvSpPr>
        <p:spPr>
          <a:xfrm>
            <a:off x="4815126" y="4797504"/>
            <a:ext cx="324421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실시간 데이터 처리 및 스트리밍 애플리케이션 개발</a:t>
            </a:r>
            <a:endParaRPr lang="en-US" sz="1850" dirty="0"/>
          </a:p>
        </p:txBody>
      </p:sp>
      <p:sp>
        <p:nvSpPr>
          <p:cNvPr id="14" name="Shape 11"/>
          <p:cNvSpPr/>
          <p:nvPr/>
        </p:nvSpPr>
        <p:spPr>
          <a:xfrm>
            <a:off x="845344" y="5714762"/>
            <a:ext cx="7453312" cy="68544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1084659" y="5865971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게임 개발</a:t>
            </a:r>
            <a:endParaRPr lang="en-US" sz="1850" dirty="0"/>
          </a:p>
        </p:txBody>
      </p:sp>
      <p:sp>
        <p:nvSpPr>
          <p:cNvPr id="16" name="Text 13"/>
          <p:cNvSpPr/>
          <p:nvPr/>
        </p:nvSpPr>
        <p:spPr>
          <a:xfrm>
            <a:off x="4815126" y="5865971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서버측 게임 개발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710803"/>
            <a:ext cx="653057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Node.js의 미래와 발전 방향</a:t>
            </a:r>
            <a:endParaRPr lang="en-US" sz="4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124" y="1773793"/>
            <a:ext cx="1196816" cy="191500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879913" y="201310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성능 향상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879913" y="2508647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V8 엔진의 지속적인 성능 개선과 새로운 기능 추가</a:t>
            </a:r>
            <a:endParaRPr lang="en-US" sz="18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124" y="3688794"/>
            <a:ext cx="1196816" cy="191500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879913" y="392811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모듈 생태계 확장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879913" y="4423648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npm을 통한 다양한 모듈 개발 및 유지 관리</a:t>
            </a:r>
            <a:endParaRPr lang="en-US" sz="18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124" y="5603796"/>
            <a:ext cx="1196816" cy="191500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879913" y="584311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새로운 기술 적용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879913" y="6338649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웹 어셈블리, TypeScript 등 새로운 기술 적용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2024-11-11T12:34:50Z</dcterms:created>
  <dcterms:modified xsi:type="dcterms:W3CDTF">2024-11-11T12:34:50Z</dcterms:modified>
</cp:coreProperties>
</file>