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8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7556480" cy="9875520"/>
  <p:notesSz cx="9875520" cy="1755648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216" y="31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282F153-3F37-0F45-9E97-73ACFA13230C}" type="datetime1">
              <a:rPr lang="en-US"/>
              <a:pPr lvl="0">
                <a:defRPr/>
              </a:pPr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/>
              <a:t>Click to edit Master text styles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 lang="en-US"/>
          </a:p>
          <a:p>
            <a:pPr lvl="2">
              <a:defRPr/>
            </a:pPr>
            <a:r>
              <a:rPr lang="en-US"/>
              <a:t>Third level</a:t>
            </a:r>
            <a:endParaRPr lang="en-US"/>
          </a:p>
          <a:p>
            <a:pPr lvl="3">
              <a:defRPr/>
            </a:pPr>
            <a:r>
              <a:rPr lang="en-US"/>
              <a:t>Fourth level</a:t>
            </a:r>
            <a:endParaRPr lang="en-US"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E5E9CC1-C706-0F49-92D6-E571CC5EEA8F}" type="slidenum">
              <a:rPr lang="en-US"/>
              <a:pPr lvl="0"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F7021451-1387-4CA6-816F-3879F97B5CBC}" type="slidenum">
              <a:rPr lang="en-US"/>
              <a:pPr lvl="0"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png"  /><Relationship Id="rId4" Type="http://schemas.openxmlformats.org/officeDocument/2006/relationships/hyperlink" Target="https://github.com/Wonuk01/WebProgramming2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5.png"  /><Relationship Id="rId4" Type="http://schemas.openxmlformats.org/officeDocument/2006/relationships/image" Target="../media/image26.png"  /><Relationship Id="rId5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7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3" name="">
            <a:hlinkClick r:id="rId4"/>
          </p:cNvPr>
          <p:cNvSpPr txBox="1"/>
          <p:nvPr/>
        </p:nvSpPr>
        <p:spPr>
          <a:xfrm>
            <a:off x="6405336" y="7868908"/>
            <a:ext cx="5165106" cy="36291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>
                <a:hlinkClick r:id="rId4"/>
              </a:rPr>
              <a:t>https://github.com/Wonuk01/WebProgramming2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6028" y="1747008"/>
            <a:ext cx="13603599" cy="3867689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6028" y="5614698"/>
            <a:ext cx="12784335" cy="26006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321" y="1675036"/>
            <a:ext cx="13603599" cy="2381582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3321" y="4179546"/>
            <a:ext cx="12650965" cy="2734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9307" y="1728604"/>
            <a:ext cx="13565493" cy="235300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9307" y="4204241"/>
            <a:ext cx="12670017" cy="27435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263638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61265" y="1718784"/>
            <a:ext cx="13613125" cy="2353003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61265" y="4341138"/>
            <a:ext cx="12689071" cy="39820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17835" y="0"/>
            <a:ext cx="17556480" cy="9875520"/>
          </a:xfrm>
          <a:prstGeom prst="rect">
            <a:avLst/>
          </a:prstGeom>
        </p:spPr>
      </p:pic>
      <p:sp>
        <p:nvSpPr>
          <p:cNvPr id="3" name=""/>
          <p:cNvSpPr txBox="1"/>
          <p:nvPr/>
        </p:nvSpPr>
        <p:spPr>
          <a:xfrm>
            <a:off x="1133690" y="2242284"/>
            <a:ext cx="7286134" cy="146103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중간고사</a:t>
            </a:r>
            <a:r>
              <a:rPr lang="en-US" altLang="ko-KR"/>
              <a:t>,</a:t>
            </a:r>
            <a:r>
              <a:rPr lang="ko-KR" altLang="en-US"/>
              <a:t> 대체 공휴일 을 제외한 </a:t>
            </a:r>
            <a:r>
              <a:rPr lang="en-US" altLang="ko-KR"/>
              <a:t>10</a:t>
            </a:r>
            <a:r>
              <a:rPr lang="ko-KR" altLang="en-US"/>
              <a:t>주차로 정리했습니다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마지막 </a:t>
            </a:r>
            <a:r>
              <a:rPr lang="en-US" altLang="ko-KR"/>
              <a:t>10</a:t>
            </a:r>
            <a:r>
              <a:rPr lang="ko-KR" altLang="en-US"/>
              <a:t> 주차 깃허브정리를 </a:t>
            </a:r>
            <a:r>
              <a:rPr lang="en-US" altLang="ko-KR"/>
              <a:t>1</a:t>
            </a:r>
            <a:r>
              <a:rPr lang="ko-KR" altLang="en-US"/>
              <a:t>주 느리게해서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0.5</a:t>
            </a:r>
            <a:r>
              <a:rPr lang="ko-KR" altLang="en-US"/>
              <a:t>점 감점했습니다</a:t>
            </a: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제 총 점수는 </a:t>
            </a:r>
            <a:r>
              <a:rPr lang="en-US" altLang="ko-KR"/>
              <a:t>14.5</a:t>
            </a:r>
            <a:r>
              <a:rPr lang="ko-KR" altLang="en-US"/>
              <a:t> 점 입니다</a:t>
            </a:r>
            <a:r>
              <a:rPr lang="en-US" altLang="ko-KR"/>
              <a:t>.</a:t>
            </a:r>
            <a:endParaRPr lang="en-US" altLang="ko-KR"/>
          </a:p>
        </p:txBody>
      </p:sp>
      <p:sp>
        <p:nvSpPr>
          <p:cNvPr id="5" name=""/>
          <p:cNvSpPr txBox="1"/>
          <p:nvPr/>
        </p:nvSpPr>
        <p:spPr>
          <a:xfrm>
            <a:off x="13392974" y="8413896"/>
            <a:ext cx="4163506" cy="8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4800"/>
              <a:t>총점</a:t>
            </a:r>
            <a:r>
              <a:rPr lang="en-US" altLang="ko-KR" sz="4800"/>
              <a:t>:</a:t>
            </a:r>
            <a:r>
              <a:rPr lang="ko-KR" altLang="en-US" sz="4800"/>
              <a:t> </a:t>
            </a:r>
            <a:r>
              <a:rPr lang="en-US" altLang="ko-KR" sz="4800"/>
              <a:t>14.5</a:t>
            </a:r>
            <a:r>
              <a:rPr lang="ko-KR" altLang="en-US" sz="4800"/>
              <a:t>점 </a:t>
            </a:r>
            <a:endParaRPr lang="ko-KR" altLang="en-US"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62500" y="1905771"/>
            <a:ext cx="8764822" cy="3153215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62499" y="5178720"/>
            <a:ext cx="12984388" cy="2791214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9854957" y="1905771"/>
            <a:ext cx="7042518" cy="32961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8429" y="1879807"/>
            <a:ext cx="13060599" cy="305795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8429" y="5193088"/>
            <a:ext cx="12527123" cy="2553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6153" y="1654455"/>
            <a:ext cx="13041545" cy="3915321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96153" y="5569776"/>
            <a:ext cx="12708123" cy="4095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44567" y="1620162"/>
            <a:ext cx="13517861" cy="4239216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4567" y="6064027"/>
            <a:ext cx="12727176" cy="2676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7611" y="1610413"/>
            <a:ext cx="13575019" cy="3924848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27611" y="5726358"/>
            <a:ext cx="12603335" cy="37057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8649" y="1502327"/>
            <a:ext cx="13114673" cy="4106987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8649" y="5609314"/>
            <a:ext cx="12717649" cy="27150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8378" y="1533767"/>
            <a:ext cx="13613125" cy="468695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18378" y="6220721"/>
            <a:ext cx="11826415" cy="33955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7161" y="1684207"/>
            <a:ext cx="13651229" cy="3934374"/>
          </a:xfrm>
          <a:prstGeom prst="rect">
            <a:avLst/>
          </a:prstGeom>
        </p:spPr>
      </p:pic>
      <p:pic>
        <p:nvPicPr>
          <p:cNvPr id="4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17161" y="5924723"/>
            <a:ext cx="12765281" cy="2876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mangoboard.net</ep:Company>
  <ep:Words>24</ep:Words>
  <ep:PresentationFormat>On-screen Show (16:9)</ep:PresentationFormat>
  <ep:Paragraphs>5</ep:Paragraphs>
  <ep:Slides>14</ep:Slides>
  <ep:Notes>14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2025-06-16T13:53:18.000</dcterms:created>
  <dc:creator>mangoboard.net_49101422</dc:creator>
  <cp:lastModifiedBy>Won</cp:lastModifiedBy>
  <dcterms:modified xsi:type="dcterms:W3CDTF">2025-06-16T14:23:50.574</dcterms:modified>
  <cp:revision>26</cp:revision>
  <dc:subject>Presentation</dc:subject>
  <dc:title>제목을 입력하세요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