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3" autoAdjust="0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피처</a:t>
            </a:r>
            <a:br>
              <a:rPr lang="en-US" altLang="ko-Kore-KR" dirty="0"/>
            </a:br>
            <a:r>
              <a:rPr lang="en-US" altLang="ko-Kore-KR" dirty="0"/>
              <a:t>(feature)</a:t>
            </a:r>
            <a:br>
              <a:rPr lang="en-US" altLang="ko-Kore-KR" dirty="0"/>
            </a:br>
            <a:r>
              <a:rPr lang="ko-KR" altLang="en-US" dirty="0"/>
              <a:t>선정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2835DE-C529-48E8-8BB9-3A4BCCA5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48" y="1313284"/>
            <a:ext cx="2324645" cy="2413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D95664-70A7-48CB-B35F-93872B3B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496" y="1294235"/>
            <a:ext cx="2324646" cy="231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59DCAB-8775-4025-8821-1FCD3EF6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010" y="1064507"/>
            <a:ext cx="405989" cy="3741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524738-2065-489A-8F12-7B1400FD054F}"/>
              </a:ext>
            </a:extLst>
          </p:cNvPr>
          <p:cNvSpPr txBox="1"/>
          <p:nvPr/>
        </p:nvSpPr>
        <p:spPr>
          <a:xfrm>
            <a:off x="5010701" y="435156"/>
            <a:ext cx="6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피처는 취급액과 </a:t>
            </a:r>
            <a:r>
              <a:rPr kumimoji="1" lang="en-US" altLang="ko-KR" dirty="0" err="1"/>
              <a:t>corr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의 값이 </a:t>
            </a:r>
            <a:r>
              <a:rPr kumimoji="1" lang="en-US" altLang="ko-KR" dirty="0"/>
              <a:t>0.01 </a:t>
            </a:r>
            <a:r>
              <a:rPr kumimoji="1" lang="ko-KR" altLang="en-US" dirty="0"/>
              <a:t>이상인 값들만 활용함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F3DAB-9969-43CE-8A4B-C7580DD1AFE9}"/>
              </a:ext>
            </a:extLst>
          </p:cNvPr>
          <p:cNvSpPr/>
          <p:nvPr/>
        </p:nvSpPr>
        <p:spPr>
          <a:xfrm>
            <a:off x="5564981" y="1313285"/>
            <a:ext cx="225141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697C86-C88D-4417-BB91-106644971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" t="1095" r="1123" b="85791"/>
          <a:stretch/>
        </p:blipFill>
        <p:spPr>
          <a:xfrm>
            <a:off x="2905642" y="4974740"/>
            <a:ext cx="4549213" cy="65410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33324C-7EFE-46E8-87C1-CBEAEEFBED26}"/>
              </a:ext>
            </a:extLst>
          </p:cNvPr>
          <p:cNvCxnSpPr>
            <a:cxnSpLocks/>
          </p:cNvCxnSpPr>
          <p:nvPr/>
        </p:nvCxnSpPr>
        <p:spPr>
          <a:xfrm>
            <a:off x="6690687" y="1682617"/>
            <a:ext cx="20941" cy="327038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36FC7D-070B-4D34-B3BE-68B85EA0A6BF}"/>
              </a:ext>
            </a:extLst>
          </p:cNvPr>
          <p:cNvSpPr/>
          <p:nvPr/>
        </p:nvSpPr>
        <p:spPr>
          <a:xfrm>
            <a:off x="8159730" y="1313285"/>
            <a:ext cx="2251412" cy="275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BE183E-6FB4-4DF6-AC45-4D77455D129A}"/>
              </a:ext>
            </a:extLst>
          </p:cNvPr>
          <p:cNvCxnSpPr>
            <a:cxnSpLocks/>
          </p:cNvCxnSpPr>
          <p:nvPr/>
        </p:nvCxnSpPr>
        <p:spPr>
          <a:xfrm>
            <a:off x="9285436" y="1607344"/>
            <a:ext cx="20941" cy="327038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CD18A9D-C205-43A0-82C3-3D416CCAD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0" t="1078" r="935" b="88145"/>
          <a:stretch/>
        </p:blipFill>
        <p:spPr>
          <a:xfrm>
            <a:off x="7612643" y="4974740"/>
            <a:ext cx="4549212" cy="5148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4E18BB-041C-43C5-96BC-4927B067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t="92151" b="2685"/>
          <a:stretch/>
        </p:blipFill>
        <p:spPr>
          <a:xfrm>
            <a:off x="2905641" y="5633567"/>
            <a:ext cx="4549213" cy="2547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78F00F-C6A7-48DA-9097-97A50E13E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5" t="96758" b="-8"/>
          <a:stretch/>
        </p:blipFill>
        <p:spPr>
          <a:xfrm>
            <a:off x="7612643" y="5489629"/>
            <a:ext cx="4549212" cy="1535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D708E1-54EA-4A55-A76B-5CFF6CA52455}"/>
              </a:ext>
            </a:extLst>
          </p:cNvPr>
          <p:cNvSpPr txBox="1"/>
          <p:nvPr/>
        </p:nvSpPr>
        <p:spPr>
          <a:xfrm>
            <a:off x="8217659" y="5797840"/>
            <a:ext cx="3685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요일마다 취급액의 영향도를 고려하기 위해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→  </a:t>
            </a:r>
            <a:r>
              <a:rPr kumimoji="1" lang="en-US" altLang="ko-KR" sz="1400" dirty="0" err="1"/>
              <a:t>OneHotEncoder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활용하여 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‘</a:t>
            </a:r>
            <a:r>
              <a:rPr kumimoji="1" lang="ko-KR" altLang="en-US" sz="1400" dirty="0"/>
              <a:t>요일＇ 피처를 월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일까지 나눔</a:t>
            </a:r>
            <a:endParaRPr kumimoji="1"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92A89-85EA-4B6B-848C-187ED7B35D03}"/>
              </a:ext>
            </a:extLst>
          </p:cNvPr>
          <p:cNvSpPr/>
          <p:nvPr/>
        </p:nvSpPr>
        <p:spPr>
          <a:xfrm>
            <a:off x="8123112" y="5428895"/>
            <a:ext cx="3874619" cy="275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피처</a:t>
            </a:r>
            <a:br>
              <a:rPr lang="en-US" altLang="ko-Kore-KR" dirty="0"/>
            </a:br>
            <a:r>
              <a:rPr lang="en-US" altLang="ko-Kore-KR" dirty="0"/>
              <a:t>(feature)</a:t>
            </a:r>
            <a:br>
              <a:rPr lang="en-US" altLang="ko-Kore-KR" dirty="0"/>
            </a:br>
            <a:r>
              <a:rPr lang="ko-KR" altLang="en-US" dirty="0"/>
              <a:t>선정</a:t>
            </a:r>
            <a:endParaRPr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361E6E-B045-4C37-B38A-ABC5E2C3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010" y="1064507"/>
            <a:ext cx="405989" cy="3741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C6159B-4197-4BB5-BC4E-3EDB945F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616" y="1300394"/>
            <a:ext cx="2503290" cy="23536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CFCC78-0D31-4BB0-A752-125FFCA3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826" y="1307696"/>
            <a:ext cx="2655567" cy="2675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FEA5A5-10C7-4EBF-B4DF-989F7188B202}"/>
              </a:ext>
            </a:extLst>
          </p:cNvPr>
          <p:cNvSpPr txBox="1"/>
          <p:nvPr/>
        </p:nvSpPr>
        <p:spPr>
          <a:xfrm>
            <a:off x="5010701" y="435156"/>
            <a:ext cx="6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피처는 취급액과 </a:t>
            </a:r>
            <a:r>
              <a:rPr kumimoji="1" lang="en-US" altLang="ko-KR" dirty="0" err="1"/>
              <a:t>corr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의 값이 </a:t>
            </a:r>
            <a:r>
              <a:rPr kumimoji="1" lang="en-US" altLang="ko-KR" dirty="0"/>
              <a:t>0.01 </a:t>
            </a:r>
            <a:r>
              <a:rPr kumimoji="1" lang="ko-KR" altLang="en-US" dirty="0"/>
              <a:t>이상인 값들만 활용함</a:t>
            </a:r>
            <a:r>
              <a:rPr kumimoji="1" lang="en-US" altLang="ko-KR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7BB8DA-C1C6-477E-8753-08A575D92521}"/>
              </a:ext>
            </a:extLst>
          </p:cNvPr>
          <p:cNvSpPr/>
          <p:nvPr/>
        </p:nvSpPr>
        <p:spPr>
          <a:xfrm>
            <a:off x="5564981" y="1313285"/>
            <a:ext cx="2251412" cy="227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06A347-7C33-44F7-8950-B388061EDDE8}"/>
              </a:ext>
            </a:extLst>
          </p:cNvPr>
          <p:cNvCxnSpPr>
            <a:cxnSpLocks/>
          </p:cNvCxnSpPr>
          <p:nvPr/>
        </p:nvCxnSpPr>
        <p:spPr>
          <a:xfrm>
            <a:off x="6690687" y="1540669"/>
            <a:ext cx="20941" cy="329565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B6D118-B821-4178-93F6-39B49F8ED4D4}"/>
              </a:ext>
            </a:extLst>
          </p:cNvPr>
          <p:cNvSpPr/>
          <p:nvPr/>
        </p:nvSpPr>
        <p:spPr>
          <a:xfrm>
            <a:off x="8159730" y="1313286"/>
            <a:ext cx="2251412" cy="227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DD5B53-757D-4B48-AE84-449E675DE7A2}"/>
              </a:ext>
            </a:extLst>
          </p:cNvPr>
          <p:cNvCxnSpPr>
            <a:cxnSpLocks/>
          </p:cNvCxnSpPr>
          <p:nvPr/>
        </p:nvCxnSpPr>
        <p:spPr>
          <a:xfrm>
            <a:off x="9285436" y="1535984"/>
            <a:ext cx="20941" cy="327038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4F8A00D0-54CF-4644-B1C5-0A914F66A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8" t="1400" r="940" b="92281"/>
          <a:stretch/>
        </p:blipFill>
        <p:spPr>
          <a:xfrm>
            <a:off x="2905642" y="4997001"/>
            <a:ext cx="4549214" cy="34545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777D084-6FA7-429C-95B6-5264A459A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2" t="845" r="996" b="90916"/>
          <a:stretch/>
        </p:blipFill>
        <p:spPr>
          <a:xfrm>
            <a:off x="7612640" y="4971999"/>
            <a:ext cx="4549215" cy="396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35DDBF-CD7A-46F8-A2EA-24EEB126D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85" t="84954"/>
          <a:stretch/>
        </p:blipFill>
        <p:spPr>
          <a:xfrm>
            <a:off x="2905642" y="5342451"/>
            <a:ext cx="4549215" cy="8092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714E09A-81EC-4E43-B861-02DA4A6DC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1" t="95698" r="997"/>
          <a:stretch/>
        </p:blipFill>
        <p:spPr>
          <a:xfrm>
            <a:off x="7612640" y="5361916"/>
            <a:ext cx="4549215" cy="2062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E771AF-90A5-419C-969D-356B6ACAD5DA}"/>
              </a:ext>
            </a:extLst>
          </p:cNvPr>
          <p:cNvSpPr txBox="1"/>
          <p:nvPr/>
        </p:nvSpPr>
        <p:spPr>
          <a:xfrm>
            <a:off x="1667409" y="6119336"/>
            <a:ext cx="5737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‘</a:t>
            </a:r>
            <a:r>
              <a:rPr kumimoji="1" lang="ko-KR" altLang="en-US" sz="1400" dirty="0"/>
              <a:t>방송일시</a:t>
            </a:r>
            <a:r>
              <a:rPr kumimoji="1" lang="en-US" altLang="ko-KR" sz="1400" dirty="0"/>
              <a:t>’ </a:t>
            </a:r>
            <a:r>
              <a:rPr kumimoji="1" lang="ko-KR" altLang="en-US" sz="1400" dirty="0"/>
              <a:t>피처의 시간 흐름에 따라 취급액에 영향이 있을 것으로 예상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→  </a:t>
            </a:r>
            <a:r>
              <a:rPr kumimoji="1" lang="en-US" altLang="ko-KR" sz="1400" dirty="0" err="1"/>
              <a:t>OneHotEncoder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활용하여  </a:t>
            </a:r>
            <a:r>
              <a:rPr kumimoji="1" lang="en-US" altLang="ko-KR" sz="1400" dirty="0"/>
              <a:t>‘</a:t>
            </a:r>
            <a:r>
              <a:rPr kumimoji="1" lang="ko-KR" altLang="en-US" sz="1400" dirty="0"/>
              <a:t>방송일시＇ 피처를 월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일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시간 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 </a:t>
            </a:r>
            <a:r>
              <a:rPr kumimoji="1" lang="ko-KR" altLang="en-US" sz="1400" dirty="0"/>
              <a:t>휴일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평일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계절별로 나눔</a:t>
            </a:r>
            <a:endParaRPr kumimoji="1"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2F9BFA-9FDC-45ED-B767-DBF500E9D7C3}"/>
              </a:ext>
            </a:extLst>
          </p:cNvPr>
          <p:cNvSpPr/>
          <p:nvPr/>
        </p:nvSpPr>
        <p:spPr>
          <a:xfrm>
            <a:off x="4389828" y="4978444"/>
            <a:ext cx="1553772" cy="38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32F2D-BF1B-459B-80D1-9B1C8157B76C}"/>
              </a:ext>
            </a:extLst>
          </p:cNvPr>
          <p:cNvSpPr txBox="1"/>
          <p:nvPr/>
        </p:nvSpPr>
        <p:spPr>
          <a:xfrm>
            <a:off x="4396051" y="4663752"/>
            <a:ext cx="1861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err="1"/>
              <a:t>corr</a:t>
            </a:r>
            <a:r>
              <a:rPr kumimoji="1" lang="en-US" altLang="ko-KR" sz="1400" dirty="0"/>
              <a:t>()</a:t>
            </a:r>
            <a:r>
              <a:rPr kumimoji="1" lang="ko-KR" altLang="en-US" sz="1400" dirty="0"/>
              <a:t>값이 </a:t>
            </a:r>
            <a:r>
              <a:rPr kumimoji="1" lang="en-US" altLang="ko-KR" sz="1400" dirty="0"/>
              <a:t>0.01 </a:t>
            </a:r>
            <a:r>
              <a:rPr kumimoji="1" lang="ko-KR" altLang="en-US" sz="1400" dirty="0"/>
              <a:t>이하</a:t>
            </a:r>
            <a:endParaRPr kumimoji="1"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FD6461-7E4D-42FC-8E25-A386DC93C5AE}"/>
              </a:ext>
            </a:extLst>
          </p:cNvPr>
          <p:cNvSpPr txBox="1"/>
          <p:nvPr/>
        </p:nvSpPr>
        <p:spPr>
          <a:xfrm>
            <a:off x="7612640" y="6119336"/>
            <a:ext cx="454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‘</a:t>
            </a:r>
            <a:r>
              <a:rPr kumimoji="1" lang="ko-KR" altLang="en-US" sz="1400" dirty="0" err="1"/>
              <a:t>상품군</a:t>
            </a:r>
            <a:r>
              <a:rPr kumimoji="1" lang="en-US" altLang="ko-KR" sz="1400" dirty="0"/>
              <a:t>’ </a:t>
            </a:r>
            <a:r>
              <a:rPr kumimoji="1" lang="ko-KR" altLang="en-US" sz="1400" dirty="0"/>
              <a:t>종류에 따라 취급액에 영향이 있을 것으로 예상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→ </a:t>
            </a:r>
            <a:r>
              <a:rPr kumimoji="1" lang="en-US" altLang="ko-KR" sz="1400" dirty="0" err="1"/>
              <a:t>OneHotEncoder</a:t>
            </a:r>
            <a:r>
              <a:rPr kumimoji="1" lang="ko-KR" altLang="en-US" sz="1400" dirty="0"/>
              <a:t>를 활용하여 </a:t>
            </a:r>
            <a:r>
              <a:rPr kumimoji="1" lang="en-US" altLang="ko-KR" sz="1400" dirty="0"/>
              <a:t>11</a:t>
            </a:r>
            <a:r>
              <a:rPr kumimoji="1" lang="ko-KR" altLang="en-US" sz="1400" dirty="0"/>
              <a:t>개의 피처를 나눔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850782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183</TotalTime>
  <Words>106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아틀라스</vt:lpstr>
      <vt:lpstr>피처 (feature) 선정</vt:lpstr>
      <vt:lpstr>피처 (feature) 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제왕의홈쇼핑</dc:title>
  <dc:creator>Kim JinWon</dc:creator>
  <cp:lastModifiedBy>C8469</cp:lastModifiedBy>
  <cp:revision>12</cp:revision>
  <dcterms:created xsi:type="dcterms:W3CDTF">2020-09-27T11:22:38Z</dcterms:created>
  <dcterms:modified xsi:type="dcterms:W3CDTF">2020-09-27T14:30:20Z</dcterms:modified>
</cp:coreProperties>
</file>