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67" d="100"/>
          <a:sy n="67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A8BFE-0EB0-E44A-8D5E-89E18F6B3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TEAM: </a:t>
            </a:r>
            <a:r>
              <a:rPr kumimoji="1" lang="ko-KR" altLang="en-US" dirty="0"/>
              <a:t>제왕의홈쇼핑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5A2ED9-56A5-B042-A13A-90FE33A0A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NS SHOP+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(</a:t>
            </a:r>
            <a:r>
              <a:rPr kumimoji="1" lang="ko-KR" altLang="en-US" dirty="0" err="1"/>
              <a:t>챔피언리그</a:t>
            </a:r>
            <a:r>
              <a:rPr kumimoji="1" lang="en-US" altLang="ko-KR" dirty="0"/>
              <a:t>)</a:t>
            </a:r>
          </a:p>
          <a:p>
            <a:pPr algn="r"/>
            <a:r>
              <a:rPr kumimoji="1" lang="ko-KR" altLang="en-US" dirty="0"/>
              <a:t>참가자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박희원</a:t>
            </a:r>
            <a:r>
              <a:rPr kumimoji="1" lang="en-US" altLang="ko-KR" dirty="0"/>
              <a:t>(</a:t>
            </a:r>
            <a:r>
              <a:rPr kumimoji="1" lang="ko-KR" altLang="en-US" dirty="0"/>
              <a:t>팀장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이찬주</a:t>
            </a:r>
            <a:endParaRPr kumimoji="1" lang="en-US" altLang="ko-KR" dirty="0"/>
          </a:p>
          <a:p>
            <a:pPr algn="r"/>
            <a:r>
              <a:rPr kumimoji="1" lang="ko-KR" altLang="en-US" dirty="0"/>
              <a:t>김진원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조원우</a:t>
            </a:r>
            <a:endParaRPr kumimoji="1" lang="en-US" altLang="ko-Kore-KR" dirty="0"/>
          </a:p>
        </p:txBody>
      </p:sp>
      <p:pic>
        <p:nvPicPr>
          <p:cNvPr id="1026" name="Picture 2" descr="NS홈쇼핑">
            <a:extLst>
              <a:ext uri="{FF2B5EF4-FFF2-40B4-BE49-F238E27FC236}">
                <a16:creationId xmlns:a16="http://schemas.microsoft.com/office/drawing/2014/main" id="{0F0A1553-29DA-8248-8564-6922AE88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50" y="5724846"/>
            <a:ext cx="165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27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34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3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9D10285-6468-4D47-8A41-B69FB919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Introduction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422C8-B5D3-6F4B-9DBB-2FF85E473381}"/>
              </a:ext>
            </a:extLst>
          </p:cNvPr>
          <p:cNvSpPr txBox="1"/>
          <p:nvPr/>
        </p:nvSpPr>
        <p:spPr>
          <a:xfrm>
            <a:off x="4890500" y="2136338"/>
            <a:ext cx="6298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안녕하십니까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현재 저희는 </a:t>
            </a:r>
            <a:r>
              <a:rPr kumimoji="1" lang="ko-KR" altLang="en-US" dirty="0" err="1"/>
              <a:t>딥러닝기반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 엔지니어링 취업특강을 수강중인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박희원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이찬주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김진원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조원우 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아직 과정 중에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 이번에 배운 지식들을 이용하여 과제를 해결해 보기 위해 도전 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결과물이 앞으로 더 좋은 결과를 산출하기 위한 참고자료로 사용되었으면 하는 바램입니다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65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E4BEC-6CA8-FF49-9D0B-1AAC9FBA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내부요인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C0CD-0D27-0A41-B54D-B4D90D661C13}"/>
              </a:ext>
            </a:extLst>
          </p:cNvPr>
          <p:cNvSpPr txBox="1"/>
          <p:nvPr/>
        </p:nvSpPr>
        <p:spPr>
          <a:xfrm>
            <a:off x="1322940" y="1767156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전처리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(Preprocessing)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1F050-01E3-D94B-9B1C-38FE1ACF0EA9}"/>
              </a:ext>
            </a:extLst>
          </p:cNvPr>
          <p:cNvSpPr txBox="1"/>
          <p:nvPr/>
        </p:nvSpPr>
        <p:spPr>
          <a:xfrm>
            <a:off x="5024063" y="1294544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019</a:t>
            </a:r>
            <a:r>
              <a:rPr kumimoji="1" lang="ko-KR" altLang="en-US" dirty="0"/>
              <a:t>년 판매 데이터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815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7683-B82E-9448-886F-1CA53179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외부요인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E10A-F3CE-B841-9A77-09F21926A831}"/>
              </a:ext>
            </a:extLst>
          </p:cNvPr>
          <p:cNvSpPr txBox="1"/>
          <p:nvPr/>
        </p:nvSpPr>
        <p:spPr>
          <a:xfrm>
            <a:off x="1322940" y="1767156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bg1"/>
                </a:solidFill>
              </a:rPr>
              <a:t>전처리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(Preprocessing)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B864E-B0A7-AA4A-A02B-107CDDA3D861}"/>
              </a:ext>
            </a:extLst>
          </p:cNvPr>
          <p:cNvSpPr txBox="1"/>
          <p:nvPr/>
        </p:nvSpPr>
        <p:spPr>
          <a:xfrm>
            <a:off x="5147353" y="1458930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계절</a:t>
            </a:r>
            <a:r>
              <a:rPr kumimoji="1" lang="en-US" altLang="ko-Kore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시청률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소비자 </a:t>
            </a:r>
            <a:r>
              <a:rPr kumimoji="1"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심리지수</a:t>
            </a:r>
            <a:endParaRPr kumimoji="1" lang="ko-Kore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피처</a:t>
            </a:r>
            <a:br>
              <a:rPr lang="en-US" altLang="ko-Kore-KR" dirty="0"/>
            </a:br>
            <a:r>
              <a:rPr lang="en-US" altLang="ko-Kore-KR" dirty="0"/>
              <a:t>(feature)</a:t>
            </a:r>
            <a:br>
              <a:rPr lang="en-US" altLang="ko-Kore-KR" dirty="0"/>
            </a:br>
            <a:r>
              <a:rPr lang="ko-KR" altLang="en-US" dirty="0"/>
              <a:t>선정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388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피처</a:t>
            </a:r>
            <a:br>
              <a:rPr lang="en-US" altLang="ko-Kore-KR" dirty="0"/>
            </a:br>
            <a:r>
              <a:rPr lang="en-US" altLang="ko-Kore-KR" dirty="0"/>
              <a:t>(feature)</a:t>
            </a:r>
            <a:br>
              <a:rPr lang="en-US" altLang="ko-Kore-KR" dirty="0"/>
            </a:br>
            <a:r>
              <a:rPr lang="ko-KR" altLang="en-US" dirty="0"/>
              <a:t>선정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1038-47C9-1747-8891-B3C2BF75161E}"/>
              </a:ext>
            </a:extLst>
          </p:cNvPr>
          <p:cNvSpPr txBox="1"/>
          <p:nvPr/>
        </p:nvSpPr>
        <p:spPr>
          <a:xfrm>
            <a:off x="6318607" y="1705510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여기에는</a:t>
            </a:r>
            <a:r>
              <a:rPr kumimoji="1" lang="ko-KR" altLang="en-US" dirty="0"/>
              <a:t> 찬주의 그래프와 </a:t>
            </a:r>
            <a:endParaRPr kumimoji="1" lang="en-US" altLang="ko-KR" dirty="0"/>
          </a:p>
          <a:p>
            <a:r>
              <a:rPr kumimoji="1" lang="ko-KR" altLang="en-US" dirty="0"/>
              <a:t>원우의 상관관계 이야기가 들어간다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125B8-7AF4-2B4A-9CD1-09A3413B9316}"/>
              </a:ext>
            </a:extLst>
          </p:cNvPr>
          <p:cNvSpPr txBox="1"/>
          <p:nvPr/>
        </p:nvSpPr>
        <p:spPr>
          <a:xfrm>
            <a:off x="5763803" y="2659514"/>
            <a:ext cx="4568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'</a:t>
            </a:r>
            <a:r>
              <a:rPr kumimoji="1" lang="ko-KR" altLang="en-US" dirty="0"/>
              <a:t>노출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)', '</a:t>
            </a:r>
            <a:r>
              <a:rPr kumimoji="1" lang="ko-KR" altLang="en-US" dirty="0" err="1"/>
              <a:t>마더코드</a:t>
            </a:r>
            <a:r>
              <a:rPr kumimoji="1" lang="en-US" altLang="ko-KR" dirty="0"/>
              <a:t>', '</a:t>
            </a:r>
            <a:r>
              <a:rPr kumimoji="1" lang="ko-KR" altLang="en-US" dirty="0" err="1"/>
              <a:t>상품코드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판매단가</a:t>
            </a:r>
            <a:r>
              <a:rPr kumimoji="1" lang="en-US" altLang="ko-KR" dirty="0"/>
              <a:t>’,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월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화</a:t>
            </a:r>
            <a:r>
              <a:rPr kumimoji="1" lang="en-US" altLang="ko-KR" dirty="0"/>
              <a:t>','</a:t>
            </a:r>
            <a:r>
              <a:rPr kumimoji="1" lang="ko-KR" altLang="en-US" dirty="0"/>
              <a:t>수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목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금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토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일</a:t>
            </a:r>
            <a:r>
              <a:rPr kumimoji="1" lang="en-US" altLang="ko-KR" dirty="0"/>
              <a:t>’,</a:t>
            </a:r>
          </a:p>
          <a:p>
            <a:r>
              <a:rPr kumimoji="1" lang="en-US" altLang="ko-KR" dirty="0"/>
              <a:t>'</a:t>
            </a:r>
            <a:r>
              <a:rPr kumimoji="1" lang="en" altLang="ko-Kore-KR" dirty="0"/>
              <a:t>month', 'day', 'hour',</a:t>
            </a:r>
          </a:p>
          <a:p>
            <a:r>
              <a:rPr kumimoji="1" lang="en" altLang="ko-Kore-KR" dirty="0"/>
              <a:t>'</a:t>
            </a:r>
            <a:r>
              <a:rPr kumimoji="1" lang="en" altLang="ko-Kore-KR" dirty="0" err="1"/>
              <a:t>resting_day</a:t>
            </a:r>
            <a:r>
              <a:rPr kumimoji="1" lang="en" altLang="ko-Kore-KR" dirty="0"/>
              <a:t>', '</a:t>
            </a:r>
            <a:r>
              <a:rPr kumimoji="1" lang="en" altLang="ko-Kore-KR" dirty="0" err="1"/>
              <a:t>working_day</a:t>
            </a:r>
            <a:r>
              <a:rPr kumimoji="1" lang="en" altLang="ko-Kore-KR" dirty="0"/>
              <a:t>’, </a:t>
            </a:r>
          </a:p>
          <a:p>
            <a:r>
              <a:rPr kumimoji="1" lang="en" altLang="ko-Kore-KR" dirty="0"/>
              <a:t>'</a:t>
            </a:r>
            <a:r>
              <a:rPr kumimoji="1" lang="ko-KR" altLang="en-US" dirty="0"/>
              <a:t>소비자심리지수</a:t>
            </a:r>
            <a:r>
              <a:rPr kumimoji="1" lang="en-US" altLang="ko-KR" dirty="0"/>
              <a:t>’, 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가구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가전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건강기능</a:t>
            </a:r>
            <a:r>
              <a:rPr kumimoji="1" lang="en-US" altLang="ko-KR" dirty="0"/>
              <a:t>','</a:t>
            </a:r>
            <a:r>
              <a:rPr kumimoji="1" lang="ko-KR" altLang="en-US" dirty="0" err="1"/>
              <a:t>농수축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생활용품</a:t>
            </a:r>
            <a:r>
              <a:rPr kumimoji="1" lang="en-US" altLang="ko-KR" dirty="0"/>
              <a:t>’, 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속옷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의류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이미용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잡화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주방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침구</a:t>
            </a:r>
            <a:r>
              <a:rPr kumimoji="1" lang="en-US" altLang="ko-KR" dirty="0"/>
              <a:t>’, 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가을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겨울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봄</a:t>
            </a:r>
            <a:r>
              <a:rPr kumimoji="1" lang="en-US" altLang="ko-KR" dirty="0"/>
              <a:t>','</a:t>
            </a:r>
            <a:r>
              <a:rPr kumimoji="1" lang="ko-KR" altLang="en-US" dirty="0"/>
              <a:t>여름</a:t>
            </a:r>
            <a:r>
              <a:rPr kumimoji="1" lang="en-US" altLang="ko-KR" dirty="0"/>
              <a:t>'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849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4E286-0BD7-3C40-B98F-86AFBD12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피처</a:t>
            </a:r>
            <a:br>
              <a:rPr lang="en-US" altLang="ko-Kore-KR" dirty="0"/>
            </a:br>
            <a:r>
              <a:rPr lang="en-US" altLang="ko-Kore-KR" dirty="0"/>
              <a:t>(feature)</a:t>
            </a:r>
            <a:br>
              <a:rPr lang="en-US" altLang="ko-Kore-KR" dirty="0"/>
            </a:br>
            <a:r>
              <a:rPr lang="ko-KR" altLang="en-US" dirty="0"/>
              <a:t>선정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1038-47C9-1747-8891-B3C2BF75161E}"/>
              </a:ext>
            </a:extLst>
          </p:cNvPr>
          <p:cNvSpPr txBox="1"/>
          <p:nvPr/>
        </p:nvSpPr>
        <p:spPr>
          <a:xfrm>
            <a:off x="6318607" y="1705510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여기에는</a:t>
            </a:r>
            <a:r>
              <a:rPr kumimoji="1" lang="ko-KR" altLang="en-US" dirty="0"/>
              <a:t> 찬주의 그래프와 </a:t>
            </a:r>
            <a:endParaRPr kumimoji="1" lang="en-US" altLang="ko-KR" dirty="0"/>
          </a:p>
          <a:p>
            <a:r>
              <a:rPr kumimoji="1" lang="ko-KR" altLang="en-US" dirty="0"/>
              <a:t>원우의 상관관계 이야기가 들어간다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125B8-7AF4-2B4A-9CD1-09A3413B9316}"/>
              </a:ext>
            </a:extLst>
          </p:cNvPr>
          <p:cNvSpPr txBox="1"/>
          <p:nvPr/>
        </p:nvSpPr>
        <p:spPr>
          <a:xfrm>
            <a:off x="5763803" y="2659514"/>
            <a:ext cx="4568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'</a:t>
            </a:r>
            <a:r>
              <a:rPr kumimoji="1" lang="ko-KR" altLang="en-US" dirty="0"/>
              <a:t>노출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)', '</a:t>
            </a:r>
            <a:r>
              <a:rPr kumimoji="1" lang="ko-KR" altLang="en-US" dirty="0" err="1"/>
              <a:t>마더코드</a:t>
            </a:r>
            <a:r>
              <a:rPr kumimoji="1" lang="en-US" altLang="ko-KR" dirty="0"/>
              <a:t>', '</a:t>
            </a:r>
            <a:r>
              <a:rPr kumimoji="1" lang="ko-KR" altLang="en-US" dirty="0" err="1"/>
              <a:t>상품코드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판매단가</a:t>
            </a:r>
            <a:r>
              <a:rPr kumimoji="1" lang="en-US" altLang="ko-KR" dirty="0"/>
              <a:t>’,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월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화</a:t>
            </a:r>
            <a:r>
              <a:rPr kumimoji="1" lang="en-US" altLang="ko-KR" dirty="0"/>
              <a:t>','</a:t>
            </a:r>
            <a:r>
              <a:rPr kumimoji="1" lang="ko-KR" altLang="en-US" dirty="0"/>
              <a:t>수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목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금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토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일</a:t>
            </a:r>
            <a:r>
              <a:rPr kumimoji="1" lang="en-US" altLang="ko-KR" dirty="0"/>
              <a:t>’,</a:t>
            </a:r>
          </a:p>
          <a:p>
            <a:r>
              <a:rPr kumimoji="1" lang="en-US" altLang="ko-KR" dirty="0"/>
              <a:t>'</a:t>
            </a:r>
            <a:r>
              <a:rPr kumimoji="1" lang="en" altLang="ko-Kore-KR" dirty="0"/>
              <a:t>month', 'day', 'hour',</a:t>
            </a:r>
          </a:p>
          <a:p>
            <a:r>
              <a:rPr kumimoji="1" lang="en" altLang="ko-Kore-KR" dirty="0"/>
              <a:t>'</a:t>
            </a:r>
            <a:r>
              <a:rPr kumimoji="1" lang="en" altLang="ko-Kore-KR" dirty="0" err="1"/>
              <a:t>resting_day</a:t>
            </a:r>
            <a:r>
              <a:rPr kumimoji="1" lang="en" altLang="ko-Kore-KR" dirty="0"/>
              <a:t>', '</a:t>
            </a:r>
            <a:r>
              <a:rPr kumimoji="1" lang="en" altLang="ko-Kore-KR" dirty="0" err="1"/>
              <a:t>working_day</a:t>
            </a:r>
            <a:r>
              <a:rPr kumimoji="1" lang="en" altLang="ko-Kore-KR" dirty="0"/>
              <a:t>’, </a:t>
            </a:r>
          </a:p>
          <a:p>
            <a:r>
              <a:rPr kumimoji="1" lang="en" altLang="ko-Kore-KR" dirty="0"/>
              <a:t>'</a:t>
            </a:r>
            <a:r>
              <a:rPr kumimoji="1" lang="ko-KR" altLang="en-US" dirty="0"/>
              <a:t>소비자심리지수</a:t>
            </a:r>
            <a:r>
              <a:rPr kumimoji="1" lang="en-US" altLang="ko-KR" dirty="0"/>
              <a:t>’, 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가구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가전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건강기능</a:t>
            </a:r>
            <a:r>
              <a:rPr kumimoji="1" lang="en-US" altLang="ko-KR" dirty="0"/>
              <a:t>','</a:t>
            </a:r>
            <a:r>
              <a:rPr kumimoji="1" lang="ko-KR" altLang="en-US" dirty="0" err="1"/>
              <a:t>농수축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생활용품</a:t>
            </a:r>
            <a:r>
              <a:rPr kumimoji="1" lang="en-US" altLang="ko-KR" dirty="0"/>
              <a:t>’, 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속옷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의류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이미용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잡화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주방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침구</a:t>
            </a:r>
            <a:r>
              <a:rPr kumimoji="1" lang="en-US" altLang="ko-KR" dirty="0"/>
              <a:t>’, 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가을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겨울</a:t>
            </a:r>
            <a:r>
              <a:rPr kumimoji="1" lang="en-US" altLang="ko-KR" dirty="0"/>
              <a:t>', '</a:t>
            </a:r>
            <a:r>
              <a:rPr kumimoji="1" lang="ko-KR" altLang="en-US" dirty="0"/>
              <a:t>봄</a:t>
            </a:r>
            <a:r>
              <a:rPr kumimoji="1" lang="en-US" altLang="ko-KR" dirty="0"/>
              <a:t>','</a:t>
            </a:r>
            <a:r>
              <a:rPr kumimoji="1" lang="ko-KR" altLang="en-US" dirty="0"/>
              <a:t>여름</a:t>
            </a:r>
            <a:r>
              <a:rPr kumimoji="1" lang="en-US" altLang="ko-KR" dirty="0"/>
              <a:t>'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4416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C31DA-3F1B-BA4E-B2BE-8E852570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피처링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7585-DD22-E244-AE00-181273E50338}"/>
              </a:ext>
            </a:extLst>
          </p:cNvPr>
          <p:cNvSpPr txBox="1"/>
          <p:nvPr/>
        </p:nvSpPr>
        <p:spPr>
          <a:xfrm>
            <a:off x="5404207" y="2691829"/>
            <a:ext cx="264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코드</a:t>
            </a:r>
            <a:r>
              <a:rPr kumimoji="1" lang="ko-KR" altLang="en-US" dirty="0"/>
              <a:t> 내용 및 </a:t>
            </a:r>
            <a:r>
              <a:rPr kumimoji="1" lang="en-US" altLang="ko-KR" dirty="0" err="1"/>
              <a:t>ipynb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5786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95E44-C2BA-9B42-A7D3-D8161C3E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예측모델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19423-2403-6C4E-AB71-7EBC7E95F468}"/>
              </a:ext>
            </a:extLst>
          </p:cNvPr>
          <p:cNvSpPr txBox="1"/>
          <p:nvPr/>
        </p:nvSpPr>
        <p:spPr>
          <a:xfrm>
            <a:off x="5887092" y="2702103"/>
            <a:ext cx="5214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RandomForest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논문 설명</a:t>
            </a:r>
            <a:r>
              <a:rPr kumimoji="1" lang="en-US" altLang="ko-KR" dirty="0"/>
              <a:t>(</a:t>
            </a:r>
            <a:r>
              <a:rPr kumimoji="1" lang="ko-KR" altLang="en-US" dirty="0"/>
              <a:t>미세먼지 예측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따로 표준화 및 </a:t>
            </a:r>
            <a:r>
              <a:rPr kumimoji="1" lang="ko-KR" altLang="en-US" dirty="0" err="1"/>
              <a:t>정규화가</a:t>
            </a:r>
            <a:r>
              <a:rPr kumimoji="1" lang="ko-KR" altLang="en-US" dirty="0"/>
              <a:t> 필요하지 </a:t>
            </a:r>
            <a:r>
              <a:rPr kumimoji="1" lang="ko-KR" altLang="en-US" dirty="0" err="1"/>
              <a:t>않다는것</a:t>
            </a:r>
            <a:r>
              <a:rPr kumimoji="1" lang="ko-KR" altLang="en-US" dirty="0"/>
              <a:t> 설명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회기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분류 둘다 사용가능 </a:t>
            </a:r>
            <a:r>
              <a:rPr kumimoji="1" lang="ko-KR" altLang="en-US" dirty="0" err="1"/>
              <a:t>에대한</a:t>
            </a:r>
            <a:r>
              <a:rPr kumimoji="1" lang="ko-KR" altLang="en-US" dirty="0"/>
              <a:t> 용이성</a:t>
            </a:r>
            <a:endParaRPr kumimoji="1" lang="en-US" altLang="ko-KR" dirty="0"/>
          </a:p>
          <a:p>
            <a:r>
              <a:rPr kumimoji="1" lang="ko-Kore-KR" altLang="en-US" dirty="0"/>
              <a:t>등등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99367943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아틀라스</Template>
  <TotalTime>139</TotalTime>
  <Words>344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Rockwell</vt:lpstr>
      <vt:lpstr>Wingdings</vt:lpstr>
      <vt:lpstr>아틀라스</vt:lpstr>
      <vt:lpstr>TEAM: 제왕의홈쇼핑</vt:lpstr>
      <vt:lpstr>Introduction</vt:lpstr>
      <vt:lpstr>내부요인</vt:lpstr>
      <vt:lpstr>외부요인</vt:lpstr>
      <vt:lpstr>피처 (feature) 선정</vt:lpstr>
      <vt:lpstr>피처 (feature) 선정</vt:lpstr>
      <vt:lpstr>피처 (feature) 선정</vt:lpstr>
      <vt:lpstr>피처링</vt:lpstr>
      <vt:lpstr>예측모델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제왕의홈쇼핑</dc:title>
  <dc:creator>Kim JinWon</dc:creator>
  <cp:lastModifiedBy>C8469</cp:lastModifiedBy>
  <cp:revision>7</cp:revision>
  <dcterms:created xsi:type="dcterms:W3CDTF">2020-09-27T11:22:38Z</dcterms:created>
  <dcterms:modified xsi:type="dcterms:W3CDTF">2020-09-27T13:43:35Z</dcterms:modified>
</cp:coreProperties>
</file>