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599" autoAdjust="0"/>
  </p:normalViewPr>
  <p:slideViewPr>
    <p:cSldViewPr>
      <p:cViewPr varScale="1">
        <p:scale>
          <a:sx n="83" d="100"/>
          <a:sy n="83" d="100"/>
        </p:scale>
        <p:origin x="468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2020/8/22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2020/8/22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2020/8/22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2020/8/22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2020/8/22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Re: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从零开始的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回溯搜索</a:t>
            </a:r>
          </a:p>
        </p:txBody>
      </p:sp>
    </p:spTree>
    <p:extLst>
      <p:ext uri="{BB962C8B-B14F-4D97-AF65-F5344CB8AC3E}">
        <p14:creationId xmlns:p14="http://schemas.microsoft.com/office/powerpoint/2010/main" val="2444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0924-6A79-4A22-A1DF-0197C4C6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BA8E5-17DC-4052-B10C-E6947E65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https://algorithm-visualizer.org/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394</TotalTime>
  <Words>18</Words>
  <Application>Microsoft Office PowerPoint</Application>
  <PresentationFormat>自定义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Microsoft YaHei UI</vt:lpstr>
      <vt:lpstr>Arial</vt:lpstr>
      <vt:lpstr>Consolas</vt:lpstr>
      <vt:lpstr>黑板 16 x 9</vt:lpstr>
      <vt:lpstr>Re:从零开始的OI生活</vt:lpstr>
      <vt:lpstr>回溯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Re:从零开始的OI生活</dc:title>
  <dc:creator>Yewei Wang</dc:creator>
  <cp:lastModifiedBy>Yewei Wang</cp:lastModifiedBy>
  <cp:revision>20</cp:revision>
  <dcterms:created xsi:type="dcterms:W3CDTF">2020-08-20T15:45:59Z</dcterms:created>
  <dcterms:modified xsi:type="dcterms:W3CDTF">2020-08-21T17:04:05Z</dcterms:modified>
</cp:coreProperties>
</file>