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599" autoAdjust="0"/>
  </p:normalViewPr>
  <p:slideViewPr>
    <p:cSldViewPr>
      <p:cViewPr>
        <p:scale>
          <a:sx n="75" d="100"/>
          <a:sy n="75" d="100"/>
        </p:scale>
        <p:origin x="1950" y="9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2020/8/21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83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2020/8/21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2020/8/21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Re: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从零开始的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最短路，最小生成树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2250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CE31-6824-4A78-9CA5-41D929F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2D6ED-A742-42D6-94F4-C6574AC7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求图上两点之间的最短路径。</a:t>
            </a:r>
            <a:endParaRPr lang="en-US" altLang="zh-CN" dirty="0"/>
          </a:p>
          <a:p>
            <a:r>
              <a:rPr lang="zh-CN" altLang="en-US" dirty="0"/>
              <a:t>“最短”一般指路径上的</a:t>
            </a:r>
            <a:r>
              <a:rPr lang="zh-CN" altLang="en-US" b="1" dirty="0">
                <a:solidFill>
                  <a:srgbClr val="FF0000"/>
                </a:solidFill>
              </a:rPr>
              <a:t>边的权值和最小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最短路有多处应用。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上世纪</a:t>
            </a:r>
            <a:r>
              <a:rPr lang="en-US" altLang="zh-CN" dirty="0"/>
              <a:t>80</a:t>
            </a:r>
            <a:r>
              <a:rPr lang="zh-CN" altLang="en-US" dirty="0"/>
              <a:t>年代的</a:t>
            </a:r>
            <a:r>
              <a:rPr lang="en-US" altLang="zh-CN" dirty="0" err="1"/>
              <a:t>PacMan</a:t>
            </a:r>
            <a:br>
              <a:rPr lang="en-US" altLang="zh-CN" dirty="0"/>
            </a:br>
            <a:r>
              <a:rPr lang="zh-CN" altLang="en-US" dirty="0"/>
              <a:t>就已经应用了最短路算法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A11D5-7D40-496E-B27D-CB7EF00B0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5" y="3114675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A658-783E-4277-9911-4A32161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解决最短路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B9F11-1326-48AA-8EBC-989DD6F8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能解决最短路问题吗？</a:t>
            </a:r>
            <a:r>
              <a:rPr lang="en-US" altLang="zh-CN" dirty="0"/>
              <a:t>——</a:t>
            </a:r>
            <a:r>
              <a:rPr lang="zh-CN" altLang="en-US" dirty="0"/>
              <a:t>可以，但也不可以。</a:t>
            </a:r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按</a:t>
            </a:r>
            <a:r>
              <a:rPr lang="zh-CN" altLang="en-US" b="1" dirty="0">
                <a:solidFill>
                  <a:srgbClr val="FF0000"/>
                </a:solidFill>
              </a:rPr>
              <a:t>结点层次</a:t>
            </a:r>
            <a:r>
              <a:rPr lang="zh-CN" altLang="en-US" dirty="0"/>
              <a:t>遍历，隐含条件是</a:t>
            </a:r>
            <a:r>
              <a:rPr lang="zh-CN" altLang="en-US" b="1" dirty="0">
                <a:solidFill>
                  <a:srgbClr val="FF0000"/>
                </a:solidFill>
              </a:rPr>
              <a:t>各边权相等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否则，同层次的两个点，会因为边权的不同，在被加入队列里时，不符合最短的条件。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可以将边拆分成等边权的</a:t>
            </a:r>
            <a:r>
              <a:rPr lang="zh-CN" altLang="en-US" b="1" dirty="0">
                <a:solidFill>
                  <a:srgbClr val="FF0000"/>
                </a:solidFill>
              </a:rPr>
              <a:t>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O(NM)</a:t>
            </a:r>
            <a:r>
              <a:rPr lang="zh-CN" altLang="en-US" dirty="0"/>
              <a:t>。（</a:t>
            </a:r>
            <a:r>
              <a:rPr lang="en-US" altLang="zh-CN" dirty="0"/>
              <a:t>How to prove it?)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DA23E-5DC1-4AA3-8F11-FCBE9CD4D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7" t="12324" r="7051" b="10488"/>
          <a:stretch/>
        </p:blipFill>
        <p:spPr>
          <a:xfrm>
            <a:off x="7462564" y="4385196"/>
            <a:ext cx="48965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AA3F-4435-4B80-929C-5734841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Floyd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2BE9E-05D6-47DE-9D86-BB99D97F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944E8-62DF-4FE6-ADC5-0969D7B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CA281-D8CE-41F6-98C6-B822680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迪杰斯特拉，荷兰科学家。发明众多算法。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解决</a:t>
            </a:r>
            <a:r>
              <a:rPr lang="zh-CN" altLang="en-US" b="1" dirty="0">
                <a:solidFill>
                  <a:srgbClr val="FF0000"/>
                </a:solidFill>
              </a:rPr>
              <a:t>单源</a:t>
            </a:r>
            <a:r>
              <a:rPr lang="zh-CN" altLang="en-US" dirty="0"/>
              <a:t>最短路问题。要求图中无</a:t>
            </a:r>
            <a:r>
              <a:rPr lang="zh-CN" altLang="en-US" b="1" dirty="0">
                <a:solidFill>
                  <a:srgbClr val="FF0000"/>
                </a:solidFill>
              </a:rPr>
              <a:t>负权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420</TotalTime>
  <Words>168</Words>
  <Application>Microsoft Office PowerPoint</Application>
  <PresentationFormat>自定义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Consolas</vt:lpstr>
      <vt:lpstr>黑板 16 x 9</vt:lpstr>
      <vt:lpstr>Re:从零开始的OI生活</vt:lpstr>
      <vt:lpstr>最短路</vt:lpstr>
      <vt:lpstr>BFS解决最短路</vt:lpstr>
      <vt:lpstr>Floyd</vt:lpstr>
      <vt:lpstr>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Re:从零开始的OI生活</dc:title>
  <dc:creator>Yewei Wang</dc:creator>
  <cp:lastModifiedBy>Yewei Wang</cp:lastModifiedBy>
  <cp:revision>22</cp:revision>
  <dcterms:created xsi:type="dcterms:W3CDTF">2020-08-20T15:45:59Z</dcterms:created>
  <dcterms:modified xsi:type="dcterms:W3CDTF">2020-08-21T15:38:25Z</dcterms:modified>
</cp:coreProperties>
</file>