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58D-329C-431D-9853-83C290462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58451-D7C4-4FF4-892A-AC03576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栈，队列，堆</a:t>
            </a:r>
          </a:p>
        </p:txBody>
      </p:sp>
    </p:spTree>
    <p:extLst>
      <p:ext uri="{BB962C8B-B14F-4D97-AF65-F5344CB8AC3E}">
        <p14:creationId xmlns:p14="http://schemas.microsoft.com/office/powerpoint/2010/main" val="335118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36516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798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天体</vt:lpstr>
      <vt:lpstr>基础数据结构</vt:lpstr>
      <vt:lpstr>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回溯与搜索</dc:title>
  <dc:creator>Yewei Wang</dc:creator>
  <cp:lastModifiedBy>Yewei Wang</cp:lastModifiedBy>
  <cp:revision>20</cp:revision>
  <dcterms:created xsi:type="dcterms:W3CDTF">2020-07-29T13:10:05Z</dcterms:created>
  <dcterms:modified xsi:type="dcterms:W3CDTF">2020-07-30T16:45:11Z</dcterms:modified>
</cp:coreProperties>
</file>