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A4706-F4CA-4CFD-BC00-819FD91166C9}" v="292" dt="2020-07-12T07:33:53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9B18-BCDB-4C6A-9238-E923D545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C9335-6D00-4F45-8D7D-B4FF2983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3BE6C-166F-43C9-B139-025AE82E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EEEFE-819A-4652-A61F-789AAD00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B2C49-2604-45CB-8E6D-5E45369A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0B01-AA61-4D41-AC6B-EC828E47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DE64D-65EE-4866-B917-F1A0BA26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3693C-A4B3-413A-A7D6-B03EDAC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9A1B7-CD99-4EE2-B99C-9E21A990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9B311-43BD-4938-844C-C9C87181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1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EA4FB-9667-4C49-A0AE-3CEB8C53A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BD4C3-2C4C-414C-A046-D785D77C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AF6C5-A9E4-4081-A651-5B3DD957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2EF55-907F-4AB8-9620-0E1EC1CC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5B003-D7BE-47C7-B808-1068E839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7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D21C-4DCD-400C-8000-1BDA113A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48593-DB2A-4988-8698-E4F14526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DA3E7-4D49-4983-BF0F-15F3CA1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F91E8-9590-442F-A05A-3109B7E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2E157-2B1D-4FD3-8388-519E7421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A1A1D-F95F-4EAD-9095-10FA7425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30551-74AB-42BF-AB08-5151A48E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006B8-60C9-4922-892B-C0A0B431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46D9D-CD2D-4E36-B9F9-D95D424D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D86E5-7491-4A56-8923-F59F083D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4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E8DA0-9264-497D-B2B3-0C369ECB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F6AFC-A9C9-49E7-B87A-9516C4E0B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C9CEE-1B97-4DF4-8969-D81775D9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68C77-2208-4761-83B0-BF0528A6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4459F-B0FF-41A5-BA31-CD7CEDB2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AE063-5B99-4633-BE6C-69E3793A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8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590DC-9E66-4E43-B036-F0635323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10826-1995-4EE2-9425-FCD5B502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DBC01-2079-4BBF-B4F6-FC122C62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2C067-6EC7-40C5-AED5-9F48DF19D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34EB5E-699B-4FED-A458-D0390546A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29072-5988-4314-A24D-682AD6E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0A08A0-CCCD-4C93-B2CC-B92203F1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500E7C-37DA-44F9-9194-BEA84BF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BE34-8F4F-46E7-A606-F4FF3F74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167064-CE98-4DEB-AF1E-3BF47294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E7AA1B-93DC-4DBF-B9B9-C49781CA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3FD4A-DCD5-4102-9678-BFAACE2E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0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DCC82D-20A2-470E-A5F3-D56DC5BC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704741-0697-4542-B928-FDEFC063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250BB-A035-4F64-A19A-E6C7C591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5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7290A-64C4-4291-BA2E-4A342227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15EFF-DCC9-4B70-8105-99E5D2FA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6E026-F891-47F9-BDBD-A2512662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88383-FA6C-428A-9A0C-C0633AF8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44DCD-8822-4470-B13D-B0151BC1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C7A29-466B-4302-86B0-59BB46C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63DC3-61C0-4860-A793-1F05D8A3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5F157-8867-471A-9849-99F81F582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BDA4-3BEF-454A-9022-DE71A5F89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09EAC-0B29-4B79-BB83-D0DAF444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99161-9440-4D9C-BCB3-0AD93FE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B5C-B5B3-4F76-8BCE-964190EA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3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6F08EE-70EB-40CC-A5C4-EFFAD27E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6D8F98-582F-42E7-B0A1-FF45B7E7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07FF4-07C9-4CE2-9865-6E26CB2BF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4C71-FE63-4035-B4EB-AC1D1CEEA9E8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66C69-8CC5-4944-A8DD-7C1AAA027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FC9FB-6615-46DF-A805-94273E989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ogu.com.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Wonyeaweat@fox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D9A9-0BA8-4CD6-9160-2C500EAFB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WalkingC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赛前冲刺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20D19-A58F-4B2D-B4E9-CE73273F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CSP-J/NOIP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普及组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2020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暑期冲刺</a:t>
            </a:r>
          </a:p>
        </p:txBody>
      </p:sp>
    </p:spTree>
    <p:extLst>
      <p:ext uri="{BB962C8B-B14F-4D97-AF65-F5344CB8AC3E}">
        <p14:creationId xmlns:p14="http://schemas.microsoft.com/office/powerpoint/2010/main" val="196726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0BA29-6382-4600-9F56-2C3384FB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约法三章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724C1-6483-45AF-8230-77369657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600" dirty="0"/>
              <a:t>早睡早起，不要迟到。</a:t>
            </a:r>
            <a:endParaRPr lang="en-US" altLang="zh-CN" sz="3600" dirty="0"/>
          </a:p>
          <a:p>
            <a:r>
              <a:rPr lang="zh-CN" altLang="en-US" sz="3600" dirty="0"/>
              <a:t>不擅自行动，听从老师安排，集体出行。</a:t>
            </a:r>
            <a:endParaRPr lang="en-US" altLang="zh-CN" sz="3600" dirty="0"/>
          </a:p>
          <a:p>
            <a:r>
              <a:rPr lang="zh-CN" altLang="en-US" sz="3600" b="1" u="sng" dirty="0">
                <a:solidFill>
                  <a:srgbClr val="FF0000"/>
                </a:solidFill>
              </a:rPr>
              <a:t>上课期间，禁止任何形式的娱乐性质的活动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sz="3600" u="sng" dirty="0"/>
              <a:t>上课期间</a:t>
            </a:r>
            <a:r>
              <a:rPr lang="zh-CN" altLang="en-US" sz="3600" dirty="0"/>
              <a:t>，手机由老师统一管理。课后返还。</a:t>
            </a:r>
            <a:endParaRPr lang="en-US" altLang="zh-CN" sz="3600" dirty="0"/>
          </a:p>
          <a:p>
            <a:r>
              <a:rPr lang="zh-CN" altLang="en-US" sz="3600" u="sng" dirty="0"/>
              <a:t>上课期间</a:t>
            </a:r>
            <a:r>
              <a:rPr lang="zh-CN" altLang="en-US" sz="3600" dirty="0"/>
              <a:t>，禁止吃零食。垃圾产生后及时处理。</a:t>
            </a:r>
            <a:endParaRPr lang="en-US" altLang="zh-CN" sz="3600" dirty="0"/>
          </a:p>
          <a:p>
            <a:r>
              <a:rPr lang="zh-CN" altLang="en-US" sz="3600" dirty="0"/>
              <a:t>保管好自己的物品，不要随意触碰教室里的危险物品。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有任何问题（生活、学习）及时反馈。</a:t>
            </a:r>
          </a:p>
        </p:txBody>
      </p:sp>
    </p:spTree>
    <p:extLst>
      <p:ext uri="{BB962C8B-B14F-4D97-AF65-F5344CB8AC3E}">
        <p14:creationId xmlns:p14="http://schemas.microsoft.com/office/powerpoint/2010/main" val="106296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6712F-A536-4C60-99FF-9FF900C9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约法三章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8CFE7-37F0-4A25-BD45-A4E822CE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上课时间：（可能会有微调）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上午 </a:t>
            </a:r>
            <a:r>
              <a:rPr lang="en-US" altLang="zh-CN" dirty="0">
                <a:latin typeface="Consolas" panose="020B0609020204030204" pitchFamily="49" charset="0"/>
              </a:rPr>
              <a:t>09:00~12:00 </a:t>
            </a:r>
            <a:r>
              <a:rPr lang="zh-CN" altLang="en-US" dirty="0">
                <a:latin typeface="Consolas" panose="020B0609020204030204" pitchFamily="49" charset="0"/>
              </a:rPr>
              <a:t>（</a:t>
            </a:r>
            <a:r>
              <a:rPr lang="en-US" altLang="zh-CN" dirty="0">
                <a:latin typeface="Consolas" panose="020B0609020204030204" pitchFamily="49" charset="0"/>
              </a:rPr>
              <a:t>2~3</a:t>
            </a:r>
            <a:r>
              <a:rPr lang="zh-CN" altLang="en-US" dirty="0">
                <a:latin typeface="Consolas" panose="020B0609020204030204" pitchFamily="49" charset="0"/>
              </a:rPr>
              <a:t>次课间休息）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下午 </a:t>
            </a:r>
            <a:r>
              <a:rPr lang="en-US" altLang="zh-CN" dirty="0">
                <a:latin typeface="Consolas" panose="020B0609020204030204" pitchFamily="49" charset="0"/>
              </a:rPr>
              <a:t>14:30~17:30</a:t>
            </a:r>
            <a:r>
              <a:rPr lang="zh-CN" altLang="en-US" dirty="0">
                <a:latin typeface="Consolas" panose="020B0609020204030204" pitchFamily="49" charset="0"/>
              </a:rPr>
              <a:t> （</a:t>
            </a:r>
            <a:r>
              <a:rPr lang="en-US" altLang="zh-CN" dirty="0">
                <a:latin typeface="Consolas" panose="020B0609020204030204" pitchFamily="49" charset="0"/>
              </a:rPr>
              <a:t>2~3</a:t>
            </a:r>
            <a:r>
              <a:rPr lang="zh-CN" altLang="en-US" dirty="0">
                <a:latin typeface="Consolas" panose="020B0609020204030204" pitchFamily="49" charset="0"/>
              </a:rPr>
              <a:t>次课间休息）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晚间 </a:t>
            </a:r>
            <a:r>
              <a:rPr lang="en-US" altLang="zh-CN" dirty="0">
                <a:latin typeface="Consolas" panose="020B0609020204030204" pitchFamily="49" charset="0"/>
              </a:rPr>
              <a:t>19:00~20:30</a:t>
            </a:r>
            <a:r>
              <a:rPr lang="zh-CN" altLang="en-US" dirty="0">
                <a:latin typeface="Consolas" panose="020B0609020204030204" pitchFamily="49" charset="0"/>
              </a:rPr>
              <a:t> （晚自习 </a:t>
            </a:r>
            <a:r>
              <a:rPr lang="en-US" altLang="zh-CN" dirty="0">
                <a:latin typeface="Consolas" panose="020B0609020204030204" pitchFamily="49" charset="0"/>
              </a:rPr>
              <a:t>or</a:t>
            </a:r>
            <a:r>
              <a:rPr lang="zh-CN" altLang="en-US" dirty="0">
                <a:latin typeface="Consolas" panose="020B0609020204030204" pitchFamily="49" charset="0"/>
              </a:rPr>
              <a:t>上课）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电脑不可带回酒店</a:t>
            </a:r>
            <a:r>
              <a:rPr lang="zh-CN" altLang="en-US" dirty="0">
                <a:latin typeface="Consolas" panose="020B0609020204030204" pitchFamily="49" charset="0"/>
              </a:rPr>
              <a:t>（统一管理），老师布置的作业在课堂上解决。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22:30</a:t>
            </a:r>
            <a:r>
              <a:rPr lang="zh-CN" altLang="en-US" dirty="0">
                <a:latin typeface="Consolas" panose="020B0609020204030204" pitchFamily="49" charset="0"/>
              </a:rPr>
              <a:t> 关灯休息，</a:t>
            </a:r>
            <a:r>
              <a:rPr lang="zh-CN" altLang="en-US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睡前集中管理电子设备</a:t>
            </a:r>
            <a:r>
              <a:rPr lang="zh-CN" altLang="en-US" dirty="0">
                <a:latin typeface="Consolas" panose="020B0609020204030204" pitchFamily="49" charset="0"/>
              </a:rPr>
              <a:t>（包括但不限于手机，平板，手表等）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2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8E602-B24C-48A1-8BEC-D92C9F83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课前准备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FCA04-73E1-4982-B6D4-D5EED20E6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65"/>
            <a:ext cx="10515600" cy="5107854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请准备好下列物品：</a:t>
            </a:r>
            <a:endParaRPr lang="en-US" altLang="zh-CN" b="1" dirty="0"/>
          </a:p>
          <a:p>
            <a:pPr lvl="1"/>
            <a:r>
              <a:rPr lang="zh-CN" altLang="en-US" dirty="0"/>
              <a:t>笔记本（电脑），建议带轻薄本，安装</a:t>
            </a:r>
            <a:r>
              <a:rPr lang="en-US" altLang="zh-CN" dirty="0"/>
              <a:t>Windows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笔记本（纸质），中性笔等配套文具。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电脑里需提前安装好下列软件：</a:t>
            </a:r>
            <a:endParaRPr lang="en-US" altLang="zh-CN" b="1" dirty="0"/>
          </a:p>
          <a:p>
            <a:pPr lvl="1"/>
            <a:r>
              <a:rPr lang="en-US" altLang="zh-CN" dirty="0"/>
              <a:t>Dev-C++ 5.11</a:t>
            </a:r>
            <a:r>
              <a:rPr lang="zh-CN" altLang="en-US" dirty="0"/>
              <a:t>（或</a:t>
            </a:r>
            <a:r>
              <a:rPr lang="en-US" altLang="zh-CN" dirty="0"/>
              <a:t>Code::blocks</a:t>
            </a:r>
            <a:r>
              <a:rPr lang="zh-CN" altLang="en-US" dirty="0"/>
              <a:t>、</a:t>
            </a:r>
            <a:r>
              <a:rPr lang="en-US" altLang="zh-CN" dirty="0"/>
              <a:t>Visual Studio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/>
            <a:r>
              <a:rPr lang="en-US" altLang="zh-CN" dirty="0"/>
              <a:t>Office</a:t>
            </a:r>
            <a:r>
              <a:rPr lang="zh-CN" altLang="en-US" dirty="0"/>
              <a:t>套件（至少包含</a:t>
            </a:r>
            <a:r>
              <a:rPr lang="en-US" altLang="zh-CN" dirty="0"/>
              <a:t>Word, Excel, PowerPoint)</a:t>
            </a:r>
          </a:p>
          <a:p>
            <a:pPr lvl="1"/>
            <a:r>
              <a:rPr lang="en-US" altLang="zh-CN" dirty="0"/>
              <a:t>PDF </a:t>
            </a:r>
            <a:r>
              <a:rPr lang="zh-CN" altLang="en-US" dirty="0"/>
              <a:t>阅读器（建议</a:t>
            </a:r>
            <a:r>
              <a:rPr lang="en-US" altLang="zh-CN" dirty="0"/>
              <a:t>Foxit</a:t>
            </a:r>
            <a:r>
              <a:rPr lang="zh-CN" altLang="en-US" dirty="0"/>
              <a:t>或</a:t>
            </a:r>
            <a:r>
              <a:rPr lang="en-US" altLang="zh-CN" dirty="0"/>
              <a:t>Adobe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有能力的可以在机器上安装虚拟机与</a:t>
            </a:r>
            <a:r>
              <a:rPr lang="en-US" altLang="zh-CN" dirty="0"/>
              <a:t>NOI-Linux</a:t>
            </a:r>
          </a:p>
          <a:p>
            <a:pPr lvl="1"/>
            <a:endParaRPr lang="en-US" altLang="zh-CN" dirty="0"/>
          </a:p>
          <a:p>
            <a:r>
              <a:rPr lang="zh-CN" altLang="en-US" b="1" dirty="0"/>
              <a:t>在下列网站注册账户：</a:t>
            </a:r>
            <a:endParaRPr lang="en-US" altLang="zh-CN" b="1" dirty="0"/>
          </a:p>
          <a:p>
            <a:pPr lvl="1"/>
            <a:r>
              <a:rPr lang="zh-CN" altLang="en-US" dirty="0"/>
              <a:t>洛谷（</a:t>
            </a:r>
            <a:r>
              <a:rPr lang="en-US" altLang="zh-CN" dirty="0">
                <a:hlinkClick r:id="rId2"/>
              </a:rPr>
              <a:t>www.luogu.com.cn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Vjudge</a:t>
            </a:r>
            <a:r>
              <a:rPr lang="zh-CN" altLang="en-US" dirty="0"/>
              <a:t>（</a:t>
            </a:r>
            <a:r>
              <a:rPr lang="en-US" altLang="zh-CN" dirty="0"/>
              <a:t>vjudge.net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95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3F184-566A-4BC5-BB7D-16108F2F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591A3-4439-4210-987F-27B8F3B9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各类软件的网盘链接（仅供学习交流使用）</a:t>
            </a:r>
            <a:endParaRPr lang="en-US" altLang="zh-CN" dirty="0"/>
          </a:p>
          <a:p>
            <a:r>
              <a:rPr lang="en-US" altLang="zh-CN" b="1" dirty="0"/>
              <a:t>Dev </a:t>
            </a:r>
            <a:r>
              <a:rPr lang="en-US" altLang="zh-CN" b="1" dirty="0" err="1"/>
              <a:t>Cpp</a:t>
            </a:r>
            <a:r>
              <a:rPr lang="en-US" altLang="zh-CN" b="1" dirty="0"/>
              <a:t> 5.11</a:t>
            </a:r>
            <a:br>
              <a:rPr lang="en-US" altLang="zh-CN" dirty="0"/>
            </a:br>
            <a:r>
              <a:rPr lang="zh-CN" altLang="en-US" dirty="0"/>
              <a:t>链接：</a:t>
            </a:r>
            <a:r>
              <a:rPr lang="en-US" altLang="zh-CN" dirty="0"/>
              <a:t>https://pan.baidu.com/s/1d0LEYeR3P8xH1qP-9Csgew </a:t>
            </a:r>
            <a:br>
              <a:rPr lang="en-US" altLang="zh-CN" dirty="0"/>
            </a:br>
            <a:r>
              <a:rPr lang="zh-CN" altLang="en-US" dirty="0"/>
              <a:t>提取码：</a:t>
            </a:r>
            <a:r>
              <a:rPr lang="en-US" altLang="zh-CN" dirty="0" err="1"/>
              <a:t>dpfz</a:t>
            </a:r>
            <a:r>
              <a:rPr lang="en-US" altLang="zh-CN" dirty="0"/>
              <a:t> </a:t>
            </a:r>
          </a:p>
          <a:p>
            <a:r>
              <a:rPr lang="en-US" altLang="zh-CN" b="1" dirty="0"/>
              <a:t>Office</a:t>
            </a:r>
            <a:r>
              <a:rPr lang="zh-CN" altLang="en-US" b="1" dirty="0"/>
              <a:t>套件</a:t>
            </a:r>
            <a:br>
              <a:rPr lang="en-US" altLang="zh-CN" dirty="0"/>
            </a:br>
            <a:r>
              <a:rPr lang="zh-CN" altLang="en-US" dirty="0"/>
              <a:t>链接：</a:t>
            </a:r>
            <a:r>
              <a:rPr lang="en-US" altLang="zh-CN" dirty="0"/>
              <a:t>https://pan.baidu.com/s/1JX8jdi8rFumsZGimfRQyew </a:t>
            </a:r>
            <a:br>
              <a:rPr lang="en-US" altLang="zh-CN" dirty="0"/>
            </a:br>
            <a:r>
              <a:rPr lang="zh-CN" altLang="en-US" dirty="0"/>
              <a:t>提取码：</a:t>
            </a:r>
            <a:r>
              <a:rPr lang="en-US" altLang="zh-CN" dirty="0"/>
              <a:t>xyb9</a:t>
            </a:r>
          </a:p>
          <a:p>
            <a:r>
              <a:rPr lang="en-US" altLang="zh-CN" b="1" dirty="0"/>
              <a:t>Ubuntu Linux</a:t>
            </a:r>
            <a:br>
              <a:rPr lang="en-US" altLang="zh-CN" dirty="0"/>
            </a:br>
            <a:r>
              <a:rPr lang="zh-CN" altLang="en-US" dirty="0"/>
              <a:t>链接：</a:t>
            </a:r>
            <a:r>
              <a:rPr lang="en-US" altLang="zh-CN" dirty="0"/>
              <a:t>https://pan.baidu.com/s/1WKkgyhbVBe2nUZW5CEdRvg </a:t>
            </a:r>
            <a:br>
              <a:rPr lang="en-US" altLang="zh-CN" dirty="0"/>
            </a:br>
            <a:r>
              <a:rPr lang="zh-CN" altLang="en-US" dirty="0"/>
              <a:t>提取码：</a:t>
            </a:r>
            <a:r>
              <a:rPr lang="en-US" altLang="zh-CN" dirty="0"/>
              <a:t>1nid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33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C1F7-F0E4-483A-A84D-ADB3DDD2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438C3-F1C3-4FC2-9AAE-548B4A10D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3341439924</a:t>
            </a:r>
            <a:r>
              <a:rPr lang="zh-CN" altLang="en-US" dirty="0"/>
              <a:t>、</a:t>
            </a:r>
            <a:r>
              <a:rPr lang="en-US" altLang="zh-CN" dirty="0"/>
              <a:t>1339851044</a:t>
            </a:r>
            <a:r>
              <a:rPr lang="zh-CN" altLang="en-US" dirty="0"/>
              <a:t>（常用）</a:t>
            </a:r>
            <a:endParaRPr lang="en-US" altLang="zh-CN" dirty="0"/>
          </a:p>
          <a:p>
            <a:r>
              <a:rPr lang="en-US" altLang="zh-CN" b="1" dirty="0"/>
              <a:t>Email</a:t>
            </a:r>
            <a:r>
              <a:rPr lang="zh-CN" altLang="en-US" b="1" dirty="0"/>
              <a:t>：</a:t>
            </a:r>
            <a:r>
              <a:rPr lang="en-US" altLang="zh-CN" b="1" dirty="0">
                <a:hlinkClick r:id="rId2"/>
              </a:rPr>
              <a:t>Wonyeaweat@foxmail.com</a:t>
            </a:r>
            <a:endParaRPr lang="en-US" altLang="zh-CN" b="1" dirty="0"/>
          </a:p>
          <a:p>
            <a:r>
              <a:rPr lang="en-US" altLang="zh-CN" dirty="0"/>
              <a:t>Tel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/>
              <a:t>+86)15375118306</a:t>
            </a:r>
          </a:p>
          <a:p>
            <a:endParaRPr lang="en-US" altLang="zh-CN" dirty="0"/>
          </a:p>
          <a:p>
            <a:r>
              <a:rPr lang="zh-CN" altLang="en-US" dirty="0"/>
              <a:t>推荐使用</a:t>
            </a:r>
            <a:r>
              <a:rPr lang="en-US" altLang="zh-CN" dirty="0"/>
              <a:t>Email</a:t>
            </a:r>
            <a:r>
              <a:rPr lang="zh-CN" altLang="en-US" dirty="0"/>
              <a:t>联系，一般会在</a:t>
            </a:r>
            <a:r>
              <a:rPr lang="en-US" altLang="zh-CN" dirty="0"/>
              <a:t>24h</a:t>
            </a:r>
            <a:r>
              <a:rPr lang="zh-CN" altLang="en-US" dirty="0"/>
              <a:t>之内回复。</a:t>
            </a:r>
            <a:endParaRPr lang="en-US" altLang="zh-CN" dirty="0"/>
          </a:p>
          <a:p>
            <a:r>
              <a:rPr lang="zh-CN" altLang="en-US" dirty="0"/>
              <a:t>提问建议使用</a:t>
            </a:r>
            <a:r>
              <a:rPr lang="en-US" altLang="zh-CN" dirty="0"/>
              <a:t>QQ</a:t>
            </a:r>
            <a:r>
              <a:rPr lang="zh-CN" altLang="en-US" dirty="0"/>
              <a:t>群，一般会在晚间回复。</a:t>
            </a:r>
            <a:endParaRPr lang="en-US" altLang="zh-CN" dirty="0"/>
          </a:p>
          <a:p>
            <a:r>
              <a:rPr lang="zh-CN" altLang="en-US" dirty="0"/>
              <a:t>尽量不要私信</a:t>
            </a:r>
            <a:r>
              <a:rPr lang="en-US" altLang="zh-CN" dirty="0"/>
              <a:t>QQ/</a:t>
            </a:r>
            <a:r>
              <a:rPr lang="zh-CN" altLang="en-US" dirty="0"/>
              <a:t>打电话</a:t>
            </a:r>
            <a:r>
              <a:rPr lang="en-US" altLang="zh-CN" dirty="0"/>
              <a:t>/</a:t>
            </a:r>
            <a:r>
              <a:rPr lang="zh-CN" altLang="en-US" dirty="0"/>
              <a:t>发短信</a:t>
            </a:r>
            <a:r>
              <a:rPr lang="en-US" altLang="zh-CN" dirty="0"/>
              <a:t>/</a:t>
            </a:r>
            <a:r>
              <a:rPr lang="zh-CN" altLang="en-US" dirty="0"/>
              <a:t>发微信。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57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416</Words>
  <Application>Microsoft Office PowerPoint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Consolas</vt:lpstr>
      <vt:lpstr>Wingdings</vt:lpstr>
      <vt:lpstr>Office 主题​​</vt:lpstr>
      <vt:lpstr>WalkingC++ 赛前冲刺</vt:lpstr>
      <vt:lpstr>约法三章</vt:lpstr>
      <vt:lpstr>约法三章</vt:lpstr>
      <vt:lpstr>课前准备</vt:lpstr>
      <vt:lpstr>资源共享</vt:lpstr>
      <vt:lpstr>联系方式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WalkingC++ 赛前冲刺</dc:title>
  <dc:creator>Yewei Wang</dc:creator>
  <cp:lastModifiedBy>Yewei Wang</cp:lastModifiedBy>
  <cp:revision>10</cp:revision>
  <dcterms:created xsi:type="dcterms:W3CDTF">2020-07-12T05:16:34Z</dcterms:created>
  <dcterms:modified xsi:type="dcterms:W3CDTF">2020-07-21T16:08:40Z</dcterms:modified>
</cp:coreProperties>
</file>