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7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A4706-F4CA-4CFD-BC00-819FD91166C9}" v="292" dt="2020-07-12T07:33:53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F9B18-BCDB-4C6A-9238-E923D5452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C9335-6D00-4F45-8D7D-B4FF29838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3BE6C-166F-43C9-B139-025AE82E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EEEFE-819A-4652-A61F-789AAD00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B2C49-2604-45CB-8E6D-5E45369A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9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0B01-AA61-4D41-AC6B-EC828E47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BDE64D-65EE-4866-B917-F1A0BA261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3693C-A4B3-413A-A7D6-B03EDAC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9A1B7-CD99-4EE2-B99C-9E21A990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9B311-43BD-4938-844C-C9C87181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1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9EA4FB-9667-4C49-A0AE-3CEB8C53A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BBD4C3-2C4C-414C-A046-D785D77C5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AF6C5-A9E4-4081-A651-5B3DD957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2EF55-907F-4AB8-9620-0E1EC1CC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5B003-D7BE-47C7-B808-1068E839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7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1D21C-4DCD-400C-8000-1BDA113A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48593-DB2A-4988-8698-E4F14526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DA3E7-4D49-4983-BF0F-15F3CA19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F91E8-9590-442F-A05A-3109B7EC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2E157-2B1D-4FD3-8388-519E7421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7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A1A1D-F95F-4EAD-9095-10FA7425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30551-74AB-42BF-AB08-5151A48E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006B8-60C9-4922-892B-C0A0B431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46D9D-CD2D-4E36-B9F9-D95D424D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D86E5-7491-4A56-8923-F59F083D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4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E8DA0-9264-497D-B2B3-0C369ECB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F6AFC-A9C9-49E7-B87A-9516C4E0B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C9CEE-1B97-4DF4-8969-D81775D9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68C77-2208-4761-83B0-BF0528A6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4459F-B0FF-41A5-BA31-CD7CEDB2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AE063-5B99-4633-BE6C-69E3793A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8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590DC-9E66-4E43-B036-F0635323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10826-1995-4EE2-9425-FCD5B502E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5DBC01-2079-4BBF-B4F6-FC122C622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32C067-6EC7-40C5-AED5-9F48DF19D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34EB5E-699B-4FED-A458-D0390546A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429072-5988-4314-A24D-682AD6E7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0A08A0-CCCD-4C93-B2CC-B92203F1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500E7C-37DA-44F9-9194-BEA84BFB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6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2BE34-8F4F-46E7-A606-F4FF3F74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167064-CE98-4DEB-AF1E-3BF47294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E7AA1B-93DC-4DBF-B9B9-C49781CA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3FD4A-DCD5-4102-9678-BFAACE2E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0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DCC82D-20A2-470E-A5F3-D56DC5BC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704741-0697-4542-B928-FDEFC063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250BB-A035-4F64-A19A-E6C7C591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5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7290A-64C4-4291-BA2E-4A342227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15EFF-DCC9-4B70-8105-99E5D2FA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76E026-F891-47F9-BDBD-A2512662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D88383-FA6C-428A-9A0C-C0633AF8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44DCD-8822-4470-B13D-B0151BC1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C7A29-466B-4302-86B0-59BB46C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9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63DC3-61C0-4860-A793-1F05D8A3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95F157-8867-471A-9849-99F81F582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0BDA4-3BEF-454A-9022-DE71A5F89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09EAC-0B29-4B79-BB83-D0DAF444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99161-9440-4D9C-BCB3-0AD93FEC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4DB5C-B5B3-4F76-8BCE-964190EA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3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6F08EE-70EB-40CC-A5C4-EFFAD27E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6D8F98-582F-42E7-B0A1-FF45B7E7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07FF4-07C9-4CE2-9865-6E26CB2BF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66C69-8CC5-4944-A8DD-7C1AAA027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FC9FB-6615-46DF-A805-94273E989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9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D9A9-0BA8-4CD6-9160-2C500EAFB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720D19-A58F-4B2D-B4E9-CE73273F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WalkingC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++·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赛前冲刺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CSP-J/NOIP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普及组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2020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暑期冲刺</a:t>
            </a:r>
          </a:p>
        </p:txBody>
      </p:sp>
    </p:spTree>
    <p:extLst>
      <p:ext uri="{BB962C8B-B14F-4D97-AF65-F5344CB8AC3E}">
        <p14:creationId xmlns:p14="http://schemas.microsoft.com/office/powerpoint/2010/main" val="296323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C33C8-05C5-4CEC-9D37-0707C6B9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038E6-07F2-475D-B12D-10F03BF91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NOIP2013/NOIP2018 </a:t>
            </a:r>
            <a:r>
              <a:rPr lang="zh-CN" altLang="en-US" b="1" dirty="0"/>
              <a:t>积木大赛</a:t>
            </a:r>
            <a:endParaRPr lang="en-US" altLang="zh-CN" b="1" dirty="0"/>
          </a:p>
          <a:p>
            <a:r>
              <a:rPr lang="en-US" altLang="zh-CN" b="1" dirty="0"/>
              <a:t>NOIP2012 </a:t>
            </a:r>
            <a:r>
              <a:rPr lang="zh-CN" altLang="en-US" b="1" dirty="0"/>
              <a:t>寻宝</a:t>
            </a:r>
            <a:endParaRPr lang="en-US" altLang="zh-CN" b="1" dirty="0"/>
          </a:p>
          <a:p>
            <a:r>
              <a:rPr lang="en-US" altLang="zh-CN" b="1" dirty="0"/>
              <a:t>NOIP2011 </a:t>
            </a:r>
            <a:r>
              <a:rPr lang="zh-CN" altLang="en-US" b="1" dirty="0"/>
              <a:t>统计单词数</a:t>
            </a:r>
            <a:endParaRPr lang="en-US" altLang="zh-CN" b="1" dirty="0"/>
          </a:p>
          <a:p>
            <a:r>
              <a:rPr lang="en-US" altLang="zh-CN" b="1" dirty="0"/>
              <a:t>NOIP2008 </a:t>
            </a:r>
            <a:r>
              <a:rPr lang="zh-CN" altLang="en-US" b="1" dirty="0"/>
              <a:t>立体图</a:t>
            </a:r>
            <a:endParaRPr lang="en-US" altLang="zh-CN" b="1" dirty="0"/>
          </a:p>
          <a:p>
            <a:r>
              <a:rPr lang="en-US" altLang="zh-CN" b="1" dirty="0"/>
              <a:t>SDOI2010 </a:t>
            </a:r>
            <a:r>
              <a:rPr lang="zh-CN" altLang="en-US" b="1" dirty="0"/>
              <a:t>猪国杀</a:t>
            </a:r>
          </a:p>
        </p:txBody>
      </p:sp>
    </p:spTree>
    <p:extLst>
      <p:ext uri="{BB962C8B-B14F-4D97-AF65-F5344CB8AC3E}">
        <p14:creationId xmlns:p14="http://schemas.microsoft.com/office/powerpoint/2010/main" val="52986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AD827-3D36-4198-A78F-326FB548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63083-6C8E-45A9-9884-F7BCE6B1C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模拟就是用计算机模拟题目给的操作，用代码描述出来即可。</a:t>
            </a:r>
            <a:endParaRPr lang="en-US" altLang="zh-CN" dirty="0"/>
          </a:p>
          <a:p>
            <a:r>
              <a:rPr lang="zh-CN" altLang="en-US" dirty="0"/>
              <a:t>模拟在</a:t>
            </a:r>
            <a:r>
              <a:rPr lang="en-US" altLang="zh-CN" dirty="0"/>
              <a:t>NOIP</a:t>
            </a:r>
            <a:r>
              <a:rPr lang="zh-CN" altLang="en-US" dirty="0"/>
              <a:t>中几乎是每年必考。每年模拟都是作为简单题出现，所以</a:t>
            </a:r>
            <a:r>
              <a:rPr lang="zh-CN" altLang="en-US" b="1" dirty="0">
                <a:solidFill>
                  <a:srgbClr val="FF0000"/>
                </a:solidFill>
              </a:rPr>
              <a:t>若出现模拟，务必拿满分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模拟题有哪些特征？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）题目的描述一般较长，过程比较复杂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）极少出现“专有名词”，问题比较贴合实际生活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）数据范围不是很大，一般在几百几千左右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）看不出与某某特殊算法有联系</a:t>
            </a:r>
          </a:p>
        </p:txBody>
      </p:sp>
    </p:spTree>
    <p:extLst>
      <p:ext uri="{BB962C8B-B14F-4D97-AF65-F5344CB8AC3E}">
        <p14:creationId xmlns:p14="http://schemas.microsoft.com/office/powerpoint/2010/main" val="147561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50254-4E06-4418-AA15-9B2F8076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A25A6-BC05-4B98-A58A-486690ED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模拟的流程尽量模块化，写成多个函数，便于查错与调试。</a:t>
            </a:r>
            <a:endParaRPr lang="en-US" altLang="zh-CN" dirty="0"/>
          </a:p>
          <a:p>
            <a:r>
              <a:rPr lang="zh-CN" altLang="en-US" dirty="0"/>
              <a:t>同一个事物的相关信息，最好写成结构体，统一处理。</a:t>
            </a:r>
            <a:endParaRPr lang="en-US" altLang="zh-CN" dirty="0"/>
          </a:p>
          <a:p>
            <a:r>
              <a:rPr lang="zh-CN" altLang="en-US" dirty="0"/>
              <a:t>如果时间允许，建议先在纸上理清流程后再写程序。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模拟的考点在于</a:t>
            </a:r>
            <a:r>
              <a:rPr lang="zh-CN" altLang="en-US" b="1" dirty="0">
                <a:solidFill>
                  <a:srgbClr val="FF0000"/>
                </a:solidFill>
              </a:rPr>
              <a:t>编程能力</a:t>
            </a:r>
            <a:r>
              <a:rPr lang="zh-CN" altLang="en-US" dirty="0"/>
              <a:t>与</a:t>
            </a:r>
            <a:r>
              <a:rPr lang="zh-CN" altLang="en-US" b="1" dirty="0">
                <a:solidFill>
                  <a:srgbClr val="FF0000"/>
                </a:solidFill>
              </a:rPr>
              <a:t>细心程度</a:t>
            </a:r>
            <a:r>
              <a:rPr lang="zh-CN" altLang="en-US" dirty="0"/>
              <a:t>。模拟不会涉及到过多的算法或数学知识，更多的是“能否用程序描述出一段完整的过程”。</a:t>
            </a:r>
            <a:endParaRPr lang="en-US" altLang="zh-CN" dirty="0"/>
          </a:p>
          <a:p>
            <a:r>
              <a:rPr lang="zh-CN" altLang="en-US" dirty="0"/>
              <a:t>可能出错的点有：特殊情况没考虑到（诸如</a:t>
            </a:r>
            <a:r>
              <a:rPr lang="en-US" altLang="zh-CN" dirty="0"/>
              <a:t>n=0</a:t>
            </a:r>
            <a:r>
              <a:rPr lang="zh-CN" altLang="en-US" dirty="0"/>
              <a:t>，</a:t>
            </a:r>
            <a:r>
              <a:rPr lang="en-US" altLang="zh-CN" dirty="0"/>
              <a:t>m=0</a:t>
            </a:r>
            <a:r>
              <a:rPr lang="zh-CN" altLang="en-US" dirty="0"/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422049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D8060-E6CF-4D0E-AF14-73704B78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A2865-2059-4937-AADC-E6BC5ED7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贪心算法指的是“每次选择看上去最好的决策”的一种算法。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分析贪心问题解法三步骤：</a:t>
            </a:r>
            <a:endParaRPr lang="en-US" altLang="zh-CN" dirty="0"/>
          </a:p>
          <a:p>
            <a:pPr lvl="1"/>
            <a:r>
              <a:rPr lang="zh-CN" altLang="en-US" dirty="0"/>
              <a:t>什么是最优解？（题目要</a:t>
            </a:r>
            <a:r>
              <a:rPr lang="zh-CN" altLang="en-US" b="1" dirty="0">
                <a:solidFill>
                  <a:srgbClr val="FF0000"/>
                </a:solidFill>
              </a:rPr>
              <a:t>求什么</a:t>
            </a:r>
            <a:r>
              <a:rPr lang="zh-CN" altLang="en-US" dirty="0"/>
              <a:t>？）</a:t>
            </a:r>
            <a:endParaRPr lang="en-US" altLang="zh-CN" dirty="0"/>
          </a:p>
          <a:p>
            <a:pPr lvl="1"/>
            <a:r>
              <a:rPr lang="zh-CN" altLang="en-US" dirty="0"/>
              <a:t>子问题是什么？（求解过程如何划分</a:t>
            </a:r>
            <a:r>
              <a:rPr lang="zh-CN" altLang="en-US" b="1" dirty="0">
                <a:solidFill>
                  <a:srgbClr val="FF0000"/>
                </a:solidFill>
              </a:rPr>
              <a:t>阶段</a:t>
            </a:r>
            <a:r>
              <a:rPr lang="zh-CN" altLang="en-US" dirty="0"/>
              <a:t>？子问题的最优解是什么？）</a:t>
            </a:r>
            <a:endParaRPr lang="en-US" altLang="zh-CN" dirty="0"/>
          </a:p>
          <a:p>
            <a:pPr lvl="1"/>
            <a:r>
              <a:rPr lang="zh-CN" altLang="en-US" dirty="0"/>
              <a:t>怎样通过子问题堆叠得出原问题？（贪心</a:t>
            </a:r>
            <a:r>
              <a:rPr lang="zh-CN" altLang="en-US" b="1" dirty="0">
                <a:solidFill>
                  <a:srgbClr val="FF0000"/>
                </a:solidFill>
              </a:rPr>
              <a:t>策略</a:t>
            </a:r>
            <a:r>
              <a:rPr lang="zh-CN" altLang="en-US" dirty="0"/>
              <a:t>是什么？）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当遇到一个</a:t>
            </a:r>
            <a:r>
              <a:rPr lang="zh-CN" altLang="en-US" b="1" dirty="0"/>
              <a:t>完全无从下手完全没有思路</a:t>
            </a:r>
            <a:r>
              <a:rPr lang="zh-CN" altLang="en-US" dirty="0"/>
              <a:t>的题目，就使用</a:t>
            </a:r>
            <a:r>
              <a:rPr lang="zh-CN" altLang="en-US" b="1" dirty="0">
                <a:solidFill>
                  <a:srgbClr val="FF0000"/>
                </a:solidFill>
              </a:rPr>
              <a:t>贪心</a:t>
            </a:r>
            <a:r>
              <a:rPr lang="zh-CN" altLang="en-US" dirty="0"/>
              <a:t>吧！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291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1D827-CAB6-4F44-B116-1F5568D1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AD313-BA46-4863-B6F6-03A49CB03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贪心问题常常和“最”字相关。但并不是出现“最”就一定是贪心。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符合这几个特征的题目</a:t>
            </a:r>
            <a:r>
              <a:rPr lang="zh-CN" altLang="en-US" b="1" dirty="0">
                <a:solidFill>
                  <a:srgbClr val="FF0000"/>
                </a:solidFill>
              </a:rPr>
              <a:t>极有可能</a:t>
            </a:r>
            <a:r>
              <a:rPr lang="zh-CN" altLang="en-US" dirty="0"/>
              <a:t>是贪心</a:t>
            </a:r>
            <a:endParaRPr lang="en-US" altLang="zh-CN" dirty="0"/>
          </a:p>
          <a:p>
            <a:pPr lvl="1"/>
            <a:r>
              <a:rPr lang="zh-CN" altLang="en-US" dirty="0"/>
              <a:t>原问题复杂度很高（人力穷举发现难以确保是正确答案）</a:t>
            </a:r>
            <a:endParaRPr lang="en-US" altLang="zh-CN" dirty="0"/>
          </a:p>
          <a:p>
            <a:pPr lvl="1"/>
            <a:r>
              <a:rPr lang="zh-CN" altLang="en-US" dirty="0"/>
              <a:t>难以建立全局最优解的数学模型</a:t>
            </a:r>
            <a:endParaRPr lang="en-US" altLang="zh-CN" dirty="0"/>
          </a:p>
          <a:p>
            <a:pPr lvl="1"/>
            <a:r>
              <a:rPr lang="zh-CN" altLang="en-US" dirty="0"/>
              <a:t>题目有明显的“</a:t>
            </a:r>
            <a:r>
              <a:rPr lang="zh-CN" altLang="en-US" b="1" dirty="0"/>
              <a:t>时间串行</a:t>
            </a:r>
            <a:r>
              <a:rPr lang="zh-CN" altLang="en-US" dirty="0"/>
              <a:t>”、“</a:t>
            </a:r>
            <a:r>
              <a:rPr lang="zh-CN" altLang="en-US" b="1" dirty="0"/>
              <a:t>规模递减</a:t>
            </a:r>
            <a:r>
              <a:rPr lang="zh-CN" altLang="en-US" dirty="0"/>
              <a:t>”、“</a:t>
            </a:r>
            <a:r>
              <a:rPr lang="zh-CN" altLang="en-US" b="1" dirty="0"/>
              <a:t>并行任务</a:t>
            </a:r>
            <a:r>
              <a:rPr lang="zh-CN" altLang="en-US" dirty="0"/>
              <a:t>”等特点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证明</a:t>
            </a:r>
            <a:r>
              <a:rPr lang="en-US" altLang="zh-CN" dirty="0"/>
              <a:t>/</a:t>
            </a:r>
            <a:r>
              <a:rPr lang="zh-CN" altLang="en-US" dirty="0"/>
              <a:t>证伪贪心的技巧：反证法，举反例法，数学归纳法等。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08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66A01-3FCA-4858-B0F1-36C35B7F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贪心思想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93833-8EDA-4508-B69B-DCE728E13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值得注意的是，很多特殊算法也被打上了贪心的标签。如图论中的最短路最小生成树等。它们都是算法过程中有贪心的影子，但在讨论题目解法时，我们不会称其为“贪心题”。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我们所谓的“贪心题”，特指该类题是考察如何建立贪心模型。</a:t>
            </a:r>
            <a:r>
              <a:rPr lang="en-US" altLang="zh-CN" dirty="0"/>
              <a:t>NOIP</a:t>
            </a:r>
            <a:r>
              <a:rPr lang="zh-CN" altLang="en-US" dirty="0"/>
              <a:t>的“贪心题”不常考。约</a:t>
            </a:r>
            <a:r>
              <a:rPr lang="en-US" altLang="zh-CN" dirty="0"/>
              <a:t>2~4</a:t>
            </a:r>
            <a:r>
              <a:rPr lang="zh-CN" altLang="en-US" dirty="0"/>
              <a:t>年出现一次。且最近一次的“贪心题”为 </a:t>
            </a:r>
            <a:r>
              <a:rPr lang="en-US" altLang="zh-CN" b="1" dirty="0"/>
              <a:t>NOIP2015T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/>
              <a:t>推销员 </a:t>
            </a:r>
            <a:r>
              <a:rPr lang="zh-CN" altLang="en-US" dirty="0"/>
              <a:t>。所以</a:t>
            </a:r>
            <a:r>
              <a:rPr lang="zh-CN" altLang="en-US" b="1" dirty="0">
                <a:solidFill>
                  <a:srgbClr val="FF0000"/>
                </a:solidFill>
              </a:rPr>
              <a:t>今年极有可能考察贪心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4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860D9-25EA-4F55-AD37-7ED5AE60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D028A-679F-4125-8EEF-41541F91F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枚举是生活中最常见的方法。穷尽所有可能，就能解出答案。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枚举题目的解题步骤</a:t>
            </a:r>
            <a:endParaRPr lang="en-US" altLang="zh-CN" dirty="0"/>
          </a:p>
          <a:p>
            <a:pPr lvl="1"/>
            <a:r>
              <a:rPr lang="zh-CN" altLang="en-US" dirty="0"/>
              <a:t>确定答案可能的范围</a:t>
            </a:r>
            <a:endParaRPr lang="en-US" altLang="zh-CN" dirty="0"/>
          </a:p>
          <a:p>
            <a:pPr lvl="1"/>
            <a:r>
              <a:rPr lang="zh-CN" altLang="en-US" dirty="0"/>
              <a:t>确定相关控制因子（可以简单理解成变量）的范围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尝试缩小不必要的区间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枚举变量，验证答案是否满足条件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枚举往往与循环、递归等联系在一起。</a:t>
            </a:r>
          </a:p>
        </p:txBody>
      </p:sp>
    </p:spTree>
    <p:extLst>
      <p:ext uri="{BB962C8B-B14F-4D97-AF65-F5344CB8AC3E}">
        <p14:creationId xmlns:p14="http://schemas.microsoft.com/office/powerpoint/2010/main" val="338221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5A614-F7F8-4CA9-82FB-16E41FDC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60293-11CE-432E-BBD4-01AB190FD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1"/>
            <a:ext cx="10515600" cy="4814872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枚举很少作为一个单独的考题。一般都是与其他算法结合考察。最主要的考察点为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尝试缩小不必要的区间</a:t>
            </a:r>
            <a:r>
              <a:rPr lang="zh-CN" altLang="en-US" dirty="0">
                <a:latin typeface="Consolas" panose="020B0609020204030204" pitchFamily="49" charset="0"/>
              </a:rPr>
              <a:t>。基本上出现枚举就要考虑缩小搜索空间的问题，否则极易超时。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常见缩小空间的方法：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当确定了某个变量的值之后，其他变量的范围是否应作出调整？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当确定了某个变量的值之后，答案是不是已经不满足题目条件了？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变量的枚举方向（大到小还是小到大），次序（谁先确定谁后确定）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部分变量的枚举是做无用功，</a:t>
            </a:r>
            <a:r>
              <a:rPr lang="zh-CN" altLang="en-US" b="1" dirty="0">
                <a:latin typeface="Consolas" panose="020B0609020204030204" pitchFamily="49" charset="0"/>
              </a:rPr>
              <a:t>能否通过数学式子“一步到位”</a:t>
            </a:r>
            <a:r>
              <a:rPr lang="zh-CN" altLang="en-US" dirty="0">
                <a:latin typeface="Consolas" panose="020B0609020204030204" pitchFamily="49" charset="0"/>
              </a:rPr>
              <a:t>？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搜索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dfs,bfs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的剪枝优化也是这个道理。</a:t>
            </a:r>
          </a:p>
        </p:txBody>
      </p:sp>
    </p:spTree>
    <p:extLst>
      <p:ext uri="{BB962C8B-B14F-4D97-AF65-F5344CB8AC3E}">
        <p14:creationId xmlns:p14="http://schemas.microsoft.com/office/powerpoint/2010/main" val="338593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9EE20-A1C4-4A11-B816-12D7C070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45992-DC13-41DE-9F91-D5CF51876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zh-CN" altLang="en-US" dirty="0"/>
              <a:t>在考场上遇到</a:t>
            </a:r>
            <a:r>
              <a:rPr lang="zh-CN" altLang="en-US" b="1" dirty="0"/>
              <a:t>很难的题目</a:t>
            </a:r>
            <a:r>
              <a:rPr lang="zh-CN" altLang="en-US" dirty="0"/>
              <a:t>（例如无从下手的图论题，动态规划题，字符串处理题），就尝试用 </a:t>
            </a:r>
            <a:r>
              <a:rPr lang="zh-CN" altLang="en-US" b="1" dirty="0"/>
              <a:t>模拟 </a:t>
            </a:r>
            <a:r>
              <a:rPr lang="en-US" altLang="zh-CN" b="1" dirty="0"/>
              <a:t>· </a:t>
            </a:r>
            <a:r>
              <a:rPr lang="zh-CN" altLang="en-US" b="1" dirty="0"/>
              <a:t>贪心 </a:t>
            </a:r>
            <a:r>
              <a:rPr lang="en-US" altLang="zh-CN" b="1" dirty="0"/>
              <a:t>· </a:t>
            </a:r>
            <a:r>
              <a:rPr lang="zh-CN" altLang="en-US" b="1" dirty="0"/>
              <a:t>枚举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吧。这就是最常见的</a:t>
            </a:r>
            <a:r>
              <a:rPr lang="zh-CN" altLang="en-US" b="1" dirty="0"/>
              <a:t>骗分策略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再难的题目，也必定会有规模小的数据点。（可能是</a:t>
            </a:r>
            <a:r>
              <a:rPr lang="en-US" altLang="zh-CN" dirty="0"/>
              <a:t>20~30</a:t>
            </a:r>
            <a:r>
              <a:rPr lang="zh-CN" altLang="en-US" dirty="0"/>
              <a:t>分左右）而这些小规模的数据点，使用</a:t>
            </a:r>
            <a:r>
              <a:rPr lang="zh-CN" altLang="en-US" b="1" dirty="0"/>
              <a:t>模拟 </a:t>
            </a:r>
            <a:r>
              <a:rPr lang="en-US" altLang="zh-CN" b="1" dirty="0"/>
              <a:t>· </a:t>
            </a:r>
            <a:r>
              <a:rPr lang="zh-CN" altLang="en-US" b="1" dirty="0"/>
              <a:t>贪心 </a:t>
            </a:r>
            <a:r>
              <a:rPr lang="en-US" altLang="zh-CN" b="1" dirty="0"/>
              <a:t>· </a:t>
            </a:r>
            <a:r>
              <a:rPr lang="zh-CN" altLang="en-US" b="1" dirty="0"/>
              <a:t>枚举</a:t>
            </a:r>
            <a:r>
              <a:rPr lang="zh-CN" altLang="en-US" dirty="0"/>
              <a:t>就完全够用。这种技巧到提高组也适用。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普及组前两题不会考察特殊的算法，所以一定要把握好这几种基础算法的思路。</a:t>
            </a:r>
            <a:r>
              <a:rPr lang="zh-CN" altLang="en-US" b="1" dirty="0">
                <a:solidFill>
                  <a:srgbClr val="FF0000"/>
                </a:solidFill>
              </a:rPr>
              <a:t>必须熟练掌握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312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836</Words>
  <Application>Microsoft Office PowerPoint</Application>
  <PresentationFormat>宽屏</PresentationFormat>
  <Paragraphs>74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Consolas</vt:lpstr>
      <vt:lpstr>Office 主题​​</vt:lpstr>
      <vt:lpstr>模拟·贪心·枚举</vt:lpstr>
      <vt:lpstr>模拟</vt:lpstr>
      <vt:lpstr>模拟</vt:lpstr>
      <vt:lpstr>贪心</vt:lpstr>
      <vt:lpstr>贪心</vt:lpstr>
      <vt:lpstr>贪心思想</vt:lpstr>
      <vt:lpstr>枚举</vt:lpstr>
      <vt:lpstr>枚举</vt:lpstr>
      <vt:lpstr>模拟·贪心·枚举</vt:lpstr>
      <vt:lpstr>例题讲解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WalkingC++ 赛前冲刺</dc:title>
  <dc:creator>Yewei Wang</dc:creator>
  <cp:lastModifiedBy>Yewei Wang</cp:lastModifiedBy>
  <cp:revision>51</cp:revision>
  <dcterms:created xsi:type="dcterms:W3CDTF">2020-07-12T05:16:34Z</dcterms:created>
  <dcterms:modified xsi:type="dcterms:W3CDTF">2020-07-13T16:47:38Z</dcterms:modified>
</cp:coreProperties>
</file>