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208-BB3A-4A02-B676-D5EC12698C0B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C254-C574-4E4B-BB7E-F6BBBAB7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29327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3AE4E-7DAA-46C8-9B8B-7B9086C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F3B2B-56EC-43BA-86AE-9A12FE55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两种常见的储存方式</a:t>
            </a:r>
            <a:r>
              <a:rPr lang="en-US" altLang="zh-CN" dirty="0">
                <a:latin typeface="Consolas" panose="020B0609020204030204" pitchFamily="49" charset="0"/>
              </a:rPr>
              <a:t>:char[]  (C) 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string (C++)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值得注意的是，直接为 </a:t>
            </a:r>
            <a:r>
              <a:rPr lang="en-US" altLang="zh-CN" dirty="0">
                <a:latin typeface="Consolas" panose="020B0609020204030204" pitchFamily="49" charset="0"/>
              </a:rPr>
              <a:t>char* </a:t>
            </a:r>
            <a:r>
              <a:rPr lang="zh-CN" altLang="en-US" dirty="0">
                <a:latin typeface="Consolas" panose="020B0609020204030204" pitchFamily="49" charset="0"/>
              </a:rPr>
              <a:t>赋值双引号字符串得到的是常量，不可以更改。比赛中推荐使用灵活的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char[]</a:t>
            </a:r>
            <a:r>
              <a:rPr lang="zh-CN" altLang="en-US" dirty="0">
                <a:latin typeface="Consolas" panose="020B0609020204030204" pitchFamily="49" charset="0"/>
              </a:rPr>
              <a:t>字符串结束标志 是 最靠前的</a:t>
            </a:r>
            <a:r>
              <a:rPr lang="en-US" altLang="zh-CN" dirty="0">
                <a:latin typeface="Consolas" panose="020B0609020204030204" pitchFamily="49" charset="0"/>
              </a:rPr>
              <a:t>’\0’</a:t>
            </a:r>
            <a:r>
              <a:rPr lang="zh-CN" altLang="en-US" dirty="0">
                <a:latin typeface="Consolas" panose="020B0609020204030204" pitchFamily="49" charset="0"/>
              </a:rPr>
              <a:t>字符。（不计入长度）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本身是一个容器，并不靠所谓的</a:t>
            </a:r>
            <a:r>
              <a:rPr lang="en-US" altLang="zh-CN" dirty="0">
                <a:latin typeface="Consolas" panose="020B0609020204030204" pitchFamily="49" charset="0"/>
              </a:rPr>
              <a:t>’\0’</a:t>
            </a:r>
            <a:r>
              <a:rPr lang="zh-CN" altLang="en-US" dirty="0">
                <a:latin typeface="Consolas" panose="020B0609020204030204" pitchFamily="49" charset="0"/>
              </a:rPr>
              <a:t>作为结束标记。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6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6592-7C3A-4B63-911E-3B9BBDE9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字符串读入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568C9-B050-47A8-9CEA-52900275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char sch[100]; string str;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(“%</a:t>
            </a:r>
            <a:r>
              <a:rPr lang="en-US" altLang="zh-CN" dirty="0" err="1">
                <a:latin typeface="Consolas" panose="020B0609020204030204" pitchFamily="49" charset="0"/>
              </a:rPr>
              <a:t>s”,sch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(“%</a:t>
            </a:r>
            <a:r>
              <a:rPr lang="en-US" altLang="zh-CN" dirty="0" err="1">
                <a:latin typeface="Consolas" panose="020B0609020204030204" pitchFamily="49" charset="0"/>
              </a:rPr>
              <a:t>s”,sch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387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125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Consolas</vt:lpstr>
      <vt:lpstr>Office 主题​​</vt:lpstr>
      <vt:lpstr>字符串处理</vt:lpstr>
      <vt:lpstr>字符串存储</vt:lpstr>
      <vt:lpstr>字符串读入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98</cp:revision>
  <dcterms:created xsi:type="dcterms:W3CDTF">2020-07-12T05:16:34Z</dcterms:created>
  <dcterms:modified xsi:type="dcterms:W3CDTF">2020-07-21T16:49:21Z</dcterms:modified>
</cp:coreProperties>
</file>