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cn/linux/sdk/lex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18C35-C01C-4DAA-A4CA-EA386B536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实验</a:t>
            </a:r>
            <a:r>
              <a:rPr lang="zh-CN" altLang="en-US"/>
              <a:t>课教程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6C09-35FD-419F-9C0F-6501F2626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8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320C-05DF-40D5-AA37-B4E7E91E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E3CB5-FF76-4CE6-AF1A-A6995EAF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调用编译好的 </a:t>
            </a:r>
            <a:r>
              <a:rPr lang="en-US" altLang="zh-CN" dirty="0">
                <a:solidFill>
                  <a:srgbClr val="0070C0"/>
                </a:solidFill>
              </a:rPr>
              <a:t>.exe </a:t>
            </a:r>
            <a:r>
              <a:rPr lang="zh-CN" altLang="en-US" dirty="0"/>
              <a:t>文件，并依据规则进行输入，即可显示运行结果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D8790-E6A9-4576-BB72-4B002570A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4488"/>
          <a:stretch/>
        </p:blipFill>
        <p:spPr>
          <a:xfrm>
            <a:off x="1593877" y="2970618"/>
            <a:ext cx="9004245" cy="32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6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EDC6-04F2-4627-869B-59610E38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14DA3-A88D-47FC-88A0-22832AE2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当我们需要经常编译某些文件的时候，</a:t>
            </a:r>
            <a:endParaRPr lang="en-US" altLang="zh-CN" dirty="0"/>
          </a:p>
          <a:p>
            <a:r>
              <a:rPr lang="zh-CN" altLang="en-US" dirty="0"/>
              <a:t>手动输入命令是一个非常繁琐的过程。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make</a:t>
            </a:r>
            <a:r>
              <a:rPr lang="zh-CN" altLang="en-US" dirty="0"/>
              <a:t> 命令，可以大大简化该过程。</a:t>
            </a:r>
            <a:endParaRPr lang="en-US" altLang="zh-CN" dirty="0"/>
          </a:p>
          <a:p>
            <a:r>
              <a:rPr lang="zh-CN" altLang="en-US" dirty="0"/>
              <a:t>要使用</a:t>
            </a:r>
            <a:r>
              <a:rPr lang="en-US" altLang="zh-CN" dirty="0"/>
              <a:t> make </a:t>
            </a:r>
            <a:r>
              <a:rPr lang="zh-CN" altLang="en-US" dirty="0"/>
              <a:t>命令，首先要编写一个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文件，声明依赖关系，</a:t>
            </a:r>
            <a:endParaRPr lang="en-US" altLang="zh-CN" dirty="0"/>
          </a:p>
          <a:p>
            <a:r>
              <a:rPr lang="zh-CN" altLang="en-US" dirty="0"/>
              <a:t>然后执行 </a:t>
            </a:r>
            <a:r>
              <a:rPr lang="en-US" altLang="zh-CN" dirty="0"/>
              <a:t>make </a:t>
            </a:r>
            <a:r>
              <a:rPr lang="zh-CN" altLang="en-US" dirty="0"/>
              <a:t>命令。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03D64-8913-4FF8-98FB-AF02C35D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720256"/>
            <a:ext cx="5024284" cy="51909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CA672E-DF15-4C29-8678-4F4C27EF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4" y="4630332"/>
            <a:ext cx="671309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C68D-345F-4BDA-AD26-7FF2F7EE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33E0E-34DF-455C-97EB-9B97F5DF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Lex </a:t>
            </a:r>
            <a:r>
              <a:rPr lang="zh-CN" altLang="en-US" dirty="0"/>
              <a:t>快速入门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https://www.ibm.com/developerworks/cn/linux/sdk/lex/index.html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D8FD-CAF2-48E8-8D85-44E6AEA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2DAB1-56FE-4855-B221-A3CEA77A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安装 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zh-CN" altLang="en-US" sz="2800" dirty="0"/>
              <a:t>编译器</a:t>
            </a:r>
            <a:endParaRPr lang="en-US" altLang="zh-CN" sz="2800" dirty="0"/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make</a:t>
            </a:r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lex</a:t>
            </a:r>
            <a:r>
              <a:rPr lang="en-US" altLang="zh-CN" sz="2800" dirty="0"/>
              <a:t> </a:t>
            </a:r>
            <a:r>
              <a:rPr lang="zh-CN" altLang="en-US" sz="2800" dirty="0"/>
              <a:t>词法分析工具</a:t>
            </a:r>
            <a:endParaRPr lang="en-US" altLang="zh-CN" sz="2800" dirty="0"/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yacc</a:t>
            </a:r>
            <a:r>
              <a:rPr lang="en-US" altLang="zh-CN" sz="2800" dirty="0"/>
              <a:t> </a:t>
            </a:r>
            <a:r>
              <a:rPr lang="zh-CN" altLang="en-US" sz="2800" dirty="0"/>
              <a:t>语法分析工具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880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6209B-45EF-4D0A-B49C-8B51BD8D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89CFD-D76B-413E-8638-8DCA14A3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 </a:t>
            </a:r>
            <a:r>
              <a:rPr lang="zh-CN" altLang="en-US" dirty="0"/>
              <a:t>是一种生成扫描器的工具。扫描器是一种识别文本中的词汇模式的程序。 这些词汇模式（或者常规表达式）在一种特殊的句子结构中定义。</a:t>
            </a:r>
          </a:p>
          <a:p>
            <a:endParaRPr lang="zh-CN" altLang="en-US" dirty="0"/>
          </a:p>
          <a:p>
            <a:r>
              <a:rPr lang="zh-CN" altLang="en-US" dirty="0"/>
              <a:t>一种匹配的常规表达式可能会包含相关的动作。这一动作可能还包括返回一个标记。 当 </a:t>
            </a:r>
            <a:r>
              <a:rPr lang="en-US" altLang="zh-CN" dirty="0"/>
              <a:t>Lex </a:t>
            </a:r>
            <a:r>
              <a:rPr lang="zh-CN" altLang="en-US" dirty="0"/>
              <a:t>接收到文件或文本形式的输入时，它试图将文本与常规表达式进行匹配。 它一次读入一个输入字符，直到找到一个匹配的模式。 如果能够找到一个匹配的模式，</a:t>
            </a:r>
            <a:r>
              <a:rPr lang="en-US" altLang="zh-CN" dirty="0"/>
              <a:t>Lex </a:t>
            </a:r>
            <a:r>
              <a:rPr lang="zh-CN" altLang="en-US" dirty="0"/>
              <a:t>就执行相关的动作（可能包括返回一个标记）。 另一方面，如果没有可以匹配的常规表达式，将会停止进一步的处理，</a:t>
            </a:r>
            <a:r>
              <a:rPr lang="en-US" altLang="zh-CN" dirty="0"/>
              <a:t>Lex </a:t>
            </a:r>
            <a:r>
              <a:rPr lang="zh-CN" altLang="en-US" dirty="0"/>
              <a:t>将显示一个错误消息。</a:t>
            </a:r>
          </a:p>
          <a:p>
            <a:endParaRPr lang="zh-CN" altLang="en-US" dirty="0"/>
          </a:p>
          <a:p>
            <a:r>
              <a:rPr lang="en-US" altLang="zh-CN" dirty="0"/>
              <a:t>Lex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是强耦合的。一个 </a:t>
            </a:r>
            <a:r>
              <a:rPr lang="en-US" altLang="zh-CN" dirty="0"/>
              <a:t>.l </a:t>
            </a:r>
            <a:r>
              <a:rPr lang="zh-CN" altLang="en-US" dirty="0"/>
              <a:t>文件（</a:t>
            </a:r>
            <a:r>
              <a:rPr lang="en-US" altLang="zh-CN" dirty="0"/>
              <a:t>Lex </a:t>
            </a:r>
            <a:r>
              <a:rPr lang="zh-CN" altLang="en-US" dirty="0"/>
              <a:t>文件具有 </a:t>
            </a:r>
            <a:r>
              <a:rPr lang="en-US" altLang="zh-CN" dirty="0"/>
              <a:t>.l </a:t>
            </a:r>
            <a:r>
              <a:rPr lang="zh-CN" altLang="en-US" dirty="0"/>
              <a:t>的扩展名）通过 </a:t>
            </a:r>
            <a:r>
              <a:rPr lang="en-US" altLang="zh-CN" dirty="0" err="1"/>
              <a:t>lex</a:t>
            </a:r>
            <a:r>
              <a:rPr lang="en-US" altLang="zh-CN" dirty="0"/>
              <a:t> </a:t>
            </a:r>
            <a:r>
              <a:rPr lang="zh-CN" altLang="en-US" dirty="0"/>
              <a:t>公用程序来传递，并生成 </a:t>
            </a:r>
            <a:r>
              <a:rPr lang="en-US" altLang="zh-CN" dirty="0"/>
              <a:t>C </a:t>
            </a:r>
            <a:r>
              <a:rPr lang="zh-CN" altLang="en-US" dirty="0"/>
              <a:t>的输出文件。这些文件被编译为词法分析器的可执行版本。</a:t>
            </a:r>
          </a:p>
        </p:txBody>
      </p:sp>
    </p:spTree>
    <p:extLst>
      <p:ext uri="{BB962C8B-B14F-4D97-AF65-F5344CB8AC3E}">
        <p14:creationId xmlns:p14="http://schemas.microsoft.com/office/powerpoint/2010/main" val="4246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A76FE-91D7-4BDF-BF37-6FCF0C18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D902C-677C-48D5-9AF7-7A2DDE95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Lex </a:t>
            </a:r>
            <a:r>
              <a:rPr lang="zh-CN" altLang="en-US" dirty="0"/>
              <a:t>文件，由三部分构成</a:t>
            </a:r>
            <a:endParaRPr lang="en-US" altLang="zh-CN" dirty="0"/>
          </a:p>
          <a:p>
            <a:r>
              <a:rPr lang="zh-CN" altLang="en-US" dirty="0"/>
              <a:t>并使用 </a:t>
            </a:r>
            <a:r>
              <a:rPr lang="en-US" altLang="zh-CN" dirty="0"/>
              <a:t>%% </a:t>
            </a:r>
            <a:r>
              <a:rPr lang="zh-CN" altLang="en-US" dirty="0"/>
              <a:t>分割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Definition section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Rules section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 code section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980E7B-8287-46F4-B207-0FE126D1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47" y="0"/>
            <a:ext cx="5214765" cy="67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0CB0-1495-441B-8E93-07A2B015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A534F-D2F8-4D33-AC79-EF03CAB5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这块可以放 </a:t>
            </a:r>
            <a:r>
              <a:rPr lang="en-US" altLang="zh-CN" dirty="0"/>
              <a:t>C </a:t>
            </a:r>
            <a:r>
              <a:rPr lang="zh-CN" altLang="en-US" dirty="0"/>
              <a:t>语言的各种各种 </a:t>
            </a:r>
            <a:r>
              <a:rPr lang="en-US" altLang="zh-CN" dirty="0"/>
              <a:t>include</a:t>
            </a:r>
            <a:r>
              <a:rPr lang="zh-CN" altLang="en-US" dirty="0"/>
              <a:t>，</a:t>
            </a:r>
            <a:r>
              <a:rPr lang="en-US" altLang="zh-CN" dirty="0"/>
              <a:t>define </a:t>
            </a:r>
            <a:r>
              <a:rPr lang="zh-CN" altLang="en-US" dirty="0"/>
              <a:t>等声明语句，但是要用 </a:t>
            </a:r>
            <a:r>
              <a:rPr lang="en-US" altLang="zh-CN" dirty="0">
                <a:solidFill>
                  <a:srgbClr val="0070C0"/>
                </a:solidFill>
              </a:rPr>
              <a:t>%{ %}</a:t>
            </a:r>
            <a:r>
              <a:rPr lang="en-US" altLang="zh-CN" dirty="0"/>
              <a:t> </a:t>
            </a:r>
            <a:r>
              <a:rPr lang="zh-CN" altLang="en-US" dirty="0"/>
              <a:t>括起来。</a:t>
            </a:r>
          </a:p>
          <a:p>
            <a:r>
              <a:rPr lang="zh-CN" altLang="en-US" dirty="0"/>
              <a:t>如果是 </a:t>
            </a:r>
            <a:r>
              <a:rPr lang="en-US" altLang="zh-CN" dirty="0"/>
              <a:t>.l </a:t>
            </a:r>
            <a:r>
              <a:rPr lang="zh-CN" altLang="en-US" dirty="0"/>
              <a:t>文件，可以放预定义的正则表达式：</a:t>
            </a:r>
            <a:r>
              <a:rPr lang="zh-CN" altLang="en-US" dirty="0">
                <a:solidFill>
                  <a:srgbClr val="0070C0"/>
                </a:solidFill>
              </a:rPr>
              <a:t>标记  正则表达式</a:t>
            </a:r>
            <a:endParaRPr lang="en-US" altLang="zh-CN" dirty="0"/>
          </a:p>
          <a:p>
            <a:r>
              <a:rPr lang="zh-CN" altLang="en-US" dirty="0"/>
              <a:t>然后到 </a:t>
            </a:r>
            <a:r>
              <a:rPr lang="en-US" altLang="zh-CN" dirty="0"/>
              <a:t>Rules Section </a:t>
            </a:r>
            <a:r>
              <a:rPr lang="zh-CN" altLang="en-US" dirty="0"/>
              <a:t>就可以通过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  <a:r>
              <a:rPr lang="zh-CN" altLang="en-US" dirty="0">
                <a:solidFill>
                  <a:srgbClr val="0070C0"/>
                </a:solidFill>
              </a:rPr>
              <a:t>标记名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r>
              <a:rPr lang="en-US" altLang="zh-CN" dirty="0"/>
              <a:t> </a:t>
            </a:r>
            <a:r>
              <a:rPr lang="zh-CN" altLang="en-US" dirty="0"/>
              <a:t>来引用正则表达式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228D95-E14D-4DA4-8633-85CC1BD8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49"/>
          <a:stretch/>
        </p:blipFill>
        <p:spPr>
          <a:xfrm>
            <a:off x="2189708" y="3731343"/>
            <a:ext cx="7812583" cy="28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0CB0-1495-441B-8E93-07A2B015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section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A534F-D2F8-4D33-AC79-EF03CAB5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.l </a:t>
            </a:r>
            <a:r>
              <a:rPr lang="zh-CN" altLang="en-US" dirty="0"/>
              <a:t>文件在这里放置的 </a:t>
            </a:r>
            <a:r>
              <a:rPr lang="en-US" altLang="zh-CN" dirty="0"/>
              <a:t>rules </a:t>
            </a:r>
            <a:r>
              <a:rPr lang="zh-CN" altLang="en-US" dirty="0"/>
              <a:t>就是每个正则表达式要对应的动作，一般是返回一个</a:t>
            </a:r>
            <a:r>
              <a:rPr lang="en-US" altLang="zh-CN" dirty="0"/>
              <a:t>token</a:t>
            </a:r>
            <a:r>
              <a:rPr lang="zh-CN" altLang="en-US" dirty="0"/>
              <a:t>。也可以执行诸如输出，计数等操作。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5FAEA2-8A85-4A48-A528-EE5585941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" t="1293"/>
          <a:stretch/>
        </p:blipFill>
        <p:spPr>
          <a:xfrm>
            <a:off x="3451123" y="3170903"/>
            <a:ext cx="5331887" cy="35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A866-3114-4E9F-84D4-A1FC86E0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533A0-3C28-42D1-9FC3-0B58B20D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 提供了一组变量，以便开发人员可以使用。比如下列代码将识别到的整数转换为 </a:t>
            </a:r>
            <a:r>
              <a:rPr lang="en-US" altLang="zh-CN" dirty="0"/>
              <a:t>int 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[0-9]+ { return </a:t>
            </a:r>
            <a:r>
              <a:rPr lang="en-US" altLang="zh-CN" dirty="0" err="1">
                <a:solidFill>
                  <a:srgbClr val="0070C0"/>
                </a:solidFill>
              </a:rPr>
              <a:t>atoi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yytext</a:t>
            </a:r>
            <a:r>
              <a:rPr lang="en-US" altLang="zh-CN" dirty="0">
                <a:solidFill>
                  <a:srgbClr val="0070C0"/>
                </a:solidFill>
              </a:rPr>
              <a:t>); 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F22F8-13FD-454E-A6CA-3C1CF89B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10" y="3266351"/>
            <a:ext cx="9244380" cy="35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C21D-285A-4C70-B96B-E16919B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code 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12218-798B-4371-8556-30AB8570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这部分主要是定义一些 </a:t>
            </a:r>
            <a:r>
              <a:rPr lang="en-US" altLang="zh-CN" dirty="0"/>
              <a:t>C </a:t>
            </a:r>
            <a:r>
              <a:rPr lang="zh-CN" altLang="en-US" dirty="0"/>
              <a:t>语言的函数，如 </a:t>
            </a:r>
            <a:r>
              <a:rPr lang="en-US" altLang="zh-CN" dirty="0"/>
              <a:t>main </a:t>
            </a:r>
            <a:r>
              <a:rPr lang="zh-CN" altLang="en-US" dirty="0"/>
              <a:t>函数，</a:t>
            </a:r>
            <a:r>
              <a:rPr lang="en-US" altLang="zh-CN" dirty="0" err="1"/>
              <a:t>yyerror</a:t>
            </a:r>
            <a:r>
              <a:rPr lang="en-US" altLang="zh-CN" dirty="0"/>
              <a:t> </a:t>
            </a:r>
            <a:r>
              <a:rPr lang="zh-CN" altLang="en-US" dirty="0"/>
              <a:t>函数等的定义</a:t>
            </a:r>
            <a:endParaRPr lang="en-US" altLang="zh-CN" dirty="0"/>
          </a:p>
          <a:p>
            <a:r>
              <a:rPr lang="zh-CN" altLang="en-US" dirty="0"/>
              <a:t>在下方的程序中，我们使用 </a:t>
            </a:r>
            <a:r>
              <a:rPr lang="en-US" altLang="zh-CN" dirty="0" err="1">
                <a:solidFill>
                  <a:srgbClr val="0070C0"/>
                </a:solidFill>
              </a:rPr>
              <a:t>yylex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zh-CN" altLang="en-US" dirty="0"/>
              <a:t>这一函数开始分析， 它由 </a:t>
            </a:r>
            <a:r>
              <a:rPr lang="en-US" altLang="zh-CN" dirty="0"/>
              <a:t>Lex </a:t>
            </a:r>
            <a:r>
              <a:rPr lang="zh-CN" altLang="en-US" dirty="0"/>
              <a:t>自动生成，每次调用时候，根据 </a:t>
            </a:r>
            <a:r>
              <a:rPr lang="en-US" altLang="zh-CN" dirty="0">
                <a:solidFill>
                  <a:srgbClr val="0070C0"/>
                </a:solidFill>
              </a:rPr>
              <a:t>Rules section </a:t>
            </a:r>
            <a:r>
              <a:rPr lang="zh-CN" altLang="en-US" dirty="0"/>
              <a:t>中定义的规则，返回一个值。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A2B26E-450A-4CE4-A36F-AA29B690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5" y="3429000"/>
            <a:ext cx="5492750" cy="31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5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C21D-285A-4C70-B96B-E16919B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12218-798B-4371-8556-30AB8570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编写好 </a:t>
            </a:r>
            <a:r>
              <a:rPr lang="en-US" altLang="zh-CN" dirty="0"/>
              <a:t>.l </a:t>
            </a:r>
            <a:r>
              <a:rPr lang="zh-CN" altLang="en-US" dirty="0"/>
              <a:t>文件后，我们可以通过调用 </a:t>
            </a:r>
            <a:r>
              <a:rPr lang="en-US" altLang="zh-CN" dirty="0"/>
              <a:t>Lex </a:t>
            </a:r>
            <a:r>
              <a:rPr lang="zh-CN" altLang="en-US" dirty="0"/>
              <a:t>来生成对应的 </a:t>
            </a:r>
            <a:r>
              <a:rPr lang="en-US" altLang="zh-CN" dirty="0" err="1">
                <a:solidFill>
                  <a:srgbClr val="0070C0"/>
                </a:solidFill>
              </a:rPr>
              <a:t>lex.yy.c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然后调用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编译生成最后的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.exe </a:t>
            </a:r>
            <a:r>
              <a:rPr lang="zh-CN" altLang="en-US" dirty="0"/>
              <a:t>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36BC9D-059C-405D-898E-B4642B25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65" r="4105" b="4634"/>
          <a:stretch/>
        </p:blipFill>
        <p:spPr>
          <a:xfrm>
            <a:off x="1659851" y="3141406"/>
            <a:ext cx="8872297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07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568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丝状</vt:lpstr>
      <vt:lpstr>Lex实验课教程</vt:lpstr>
      <vt:lpstr>准备工作</vt:lpstr>
      <vt:lpstr>Lex 介绍</vt:lpstr>
      <vt:lpstr>Lex 文件结构</vt:lpstr>
      <vt:lpstr>Definition section</vt:lpstr>
      <vt:lpstr>Rules section</vt:lpstr>
      <vt:lpstr>Lex 变量</vt:lpstr>
      <vt:lpstr>C code section</vt:lpstr>
      <vt:lpstr>编译执行</vt:lpstr>
      <vt:lpstr>测试运行</vt:lpstr>
      <vt:lpstr>自动化编译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编译原理实验课</dc:title>
  <dc:creator>win7</dc:creator>
  <cp:lastModifiedBy>win7</cp:lastModifiedBy>
  <cp:revision>45</cp:revision>
  <dcterms:created xsi:type="dcterms:W3CDTF">2019-10-20T14:05:43Z</dcterms:created>
  <dcterms:modified xsi:type="dcterms:W3CDTF">2019-10-20T15:12:23Z</dcterms:modified>
</cp:coreProperties>
</file>