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4" r:id="rId13"/>
  </p:sldMasterIdLst>
  <p:sldIdLst>
    <p:sldId id="256" r:id="rId15"/>
    <p:sldId id="258" r:id="rId16"/>
    <p:sldId id="257" r:id="rId17"/>
    <p:sldId id="269" r:id="rId18"/>
    <p:sldId id="261" r:id="rId19"/>
    <p:sldId id="259" r:id="rId20"/>
    <p:sldId id="260" r:id="rId21"/>
    <p:sldId id="262" r:id="rId22"/>
    <p:sldId id="263" r:id="rId23"/>
    <p:sldId id="264" r:id="rId24"/>
    <p:sldId id="273" r:id="rId25"/>
    <p:sldId id="265" r:id="rId26"/>
    <p:sldId id="266" r:id="rId27"/>
    <p:sldId id="267" r:id="rId28"/>
    <p:sldId id="270" r:id="rId29"/>
    <p:sldId id="274" r:id="rId30"/>
    <p:sldId id="271" r:id="rId31"/>
    <p:sldId id="272" r:id="rId32"/>
    <p:sldId id="275" r:id="rId33"/>
    <p:sldId id="276" r:id="rId34"/>
    <p:sldId id="282" r:id="rId35"/>
    <p:sldId id="283" r:id="rId3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7767810241.png"></Relationship><Relationship Id="rId2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076164846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168071656334.png"></Relationship><Relationship Id="rId2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18890836500.png"></Relationship><Relationship Id="rId2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fImage246511889169.png"></Relationship><Relationship Id="rId2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164341955724.png"></Relationship><Relationship Id="rId2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3031921478.png"></Relationship><Relationship Id="rId3" Type="http://schemas.openxmlformats.org/officeDocument/2006/relationships/image" Target="../media/fImage97091949358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fImage721151976962.png"></Relationship><Relationship Id="rId2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fImage375431984464.png"></Relationship><Relationship Id="rId2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543201570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50892228145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0101074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97656868467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82031016334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707748841.png"></Relationship><Relationship Id="rId2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VS+python35+tensorflow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828800" y="388620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cuda설치는 선택사항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 python project를 실행하고, python 환경설정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솔루션 탐색기를 이용하여 들어가는 방법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77678102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4430" y="2647950"/>
            <a:ext cx="7343775" cy="4076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 python project를 실행하고, python 환경설정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메뉴를 통해 들어가는 방법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0307616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0475" y="2777490"/>
            <a:ext cx="7144385" cy="4008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783209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 environments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+Custom을 클릭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새로운 환경을 생성할 때 시간이 걸리므로 선택한 환경 이름 밑에 녹색 process bar가 있는지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6807165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5260" y="1412240"/>
            <a:ext cx="3124200" cy="552894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9051925" y="2724150"/>
            <a:ext cx="778510" cy="27749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Wonyoungha/AppData/Roaming/PolarisOffice/ETemp/8492_11290184/fImage18890836500.png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5790" y="1411605"/>
            <a:ext cx="3066415" cy="543814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608330" y="3390265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08330" y="3763645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30" y="412877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08330" y="450977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08330" y="488315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08330" y="5256530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08330" y="5614035"/>
            <a:ext cx="2265680" cy="15875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2905125" y="286575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 flipV="1">
            <a:off x="2905125" y="324675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V="1">
            <a:off x="2896870" y="362013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V="1">
            <a:off x="2888615" y="400113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 flipV="1">
            <a:off x="2888615" y="4374515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 flipV="1">
            <a:off x="2888615" y="4732020"/>
            <a:ext cx="794385" cy="5880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endCxn id="24" idx="1"/>
          </p:cNvCxnSpPr>
          <p:nvPr/>
        </p:nvCxnSpPr>
        <p:spPr>
          <a:xfrm rot="0" flipV="1">
            <a:off x="2880360" y="5218430"/>
            <a:ext cx="795020" cy="46672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3674745" y="2682875"/>
            <a:ext cx="139001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환경 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3674745" y="3500755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 폴더 내의 python.exe파일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3674745" y="3095625"/>
            <a:ext cx="326326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Anaconda가 설치된 폴더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674745" y="3890010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 폴더 내의 pythonnw.exe파일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674745" y="4279265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Anaconda 폴더 내의 Lib 폴더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674745" y="4676140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Python version(2.5-3.5까지 설정가능)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3674745" y="5033645"/>
            <a:ext cx="433514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Architecture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 환경은 도구-옵션-python tools에서 확인할 수 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생성된 환경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24651188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727325"/>
            <a:ext cx="7087235" cy="4134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설정한 환경 적용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기본값으로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python환경에서 빨간 네모 클릭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6434195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83780" y="79375"/>
            <a:ext cx="3869690" cy="685863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386955" y="2429510"/>
            <a:ext cx="2816860" cy="201930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705" cy="505206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설정한 환경 적용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프로젝트별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원하는 환경 설정 후 ok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20303192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175" y="2503170"/>
            <a:ext cx="4344035" cy="3629660"/>
          </a:xfrm>
          <a:prstGeom prst="rect"/>
          <a:noFill/>
        </p:spPr>
      </p:pic>
      <p:pic>
        <p:nvPicPr>
          <p:cNvPr id="5" name="그림 4" descr="C:/Users/Wonyoungha/AppData/Roaming/PolarisOffice/ETemp/8492_11290184/fImage9709194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7175" y="2493645"/>
            <a:ext cx="4490085" cy="3634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정상적으로 작동되는 것을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72115197696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2625" y="2214880"/>
            <a:ext cx="8284210" cy="4643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프롬프트에서 python을 실행하기 위해서는 환경변수 추가가 필요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환경변수 설정 내용은 쉽게 알 수 있기 때문에 자세하게 적지 않았습니다.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Win10기준 제어판-시스템 및 보안-시스템-고급 시스템 설정-환경변수-path열기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37543198446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5845" y="1042670"/>
            <a:ext cx="5020310" cy="4772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3569970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추가한 내용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anaconda path는 c:\users\(사용자이름)\Anaconda3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37543201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0" y="1411605"/>
            <a:ext cx="5020310" cy="477266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6708140" y="4775200"/>
            <a:ext cx="3567430" cy="36893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endCxn id="5" idx="1"/>
          </p:cNvCxnSpPr>
          <p:nvPr/>
        </p:nvCxnSpPr>
        <p:spPr>
          <a:xfrm rot="0">
            <a:off x="4071620" y="1917065"/>
            <a:ext cx="2637155" cy="304292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필요프로그램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명령프롬프트로 tensorflow 설치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 후 잘 작동하는것을 확인한 뒤 명령어만 정리하였습니다.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conda create -n tensorflow python=3.5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source activate tensorflow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activate tensorflow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(tensorflow) conda install -c conda-forge tensorflow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---------------------CPU사용명령어--------------------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cuda설치 이후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conda create -n tensorflow-gpu python=3.5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activate tensorflow-gpu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conda install -c anaconda tensorflow-gpu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activate tensorflow-gpu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CUDNN은 tensorflow를 설치할 때 같이 설치됩니다.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 프롬프트로 tensorflow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 확인 소스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 tensorflow as tf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sess = tf.Session(config=tf.ConfigProto(log_device_placement=True))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onyoungha/AppData/Roaming/PolarisOffice/ETemp/8492_11290184/fImage125089222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48250" y="3321685"/>
            <a:ext cx="7144385" cy="3614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81355" y="301244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필요프로그램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설치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다운로드 링크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https://www.anaconda.com/download/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Python3.5이상에 해당되는 버전을 다운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5.1 작동되는 것을 확인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VS2013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PTVS 2.2.1 RC VS 2013.msi (python을 사용하기 위해 필요)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다운로드 링크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https://github.com/Microsoft/PTVS/releases?after=dev-2015-10-29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다운로드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36040" y="1600200"/>
            <a:ext cx="9520555" cy="452691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2634615" y="3241675"/>
            <a:ext cx="2304415" cy="58102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설치과정은 생략(기본경로 설정)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ptvs를 설치하지 않으면 python 프로젝트를 만들 수 없다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2480" y="2205990"/>
            <a:ext cx="8058150" cy="4525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Ptvs 설치 이후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2470" y="2169795"/>
            <a:ext cx="8227695" cy="462597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5045710" y="3437890"/>
            <a:ext cx="1929130" cy="170815"/>
          </a:xfrm>
          <a:prstGeom prst="rect"/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 project 생성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Python3.5이 제대로 작동하는지 확인하기 위해 python 2.7을 설치 후 제거하여 그림과 같이 되었다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2390" y="2954020"/>
            <a:ext cx="6979285" cy="3904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Visual studio 설정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Anaconda navigator를 이용하여 환경변수를 만들어 추가할 수 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 eaLnBrk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하지만 이후 tensorflow도 추가로 설치하기 위해선 anaconda를 바로 추가하는 것이 편리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이후 tensorflow설치까지 과정은 Visual studio에서 anaconda에 tensorflow를 얹어 가져온다는 개념으로 이해하고 진행하였다.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0</Paragraphs>
  <Words>14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yhwon</dc:creator>
  <cp:lastModifiedBy>yhwon</cp:lastModifiedBy>
</cp:coreProperties>
</file>