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0"/>
  </p:notesMasterIdLst>
  <p:handoutMasterIdLst>
    <p:handoutMasterId r:id="rId11"/>
  </p:handoutMasterIdLst>
  <p:sldIdLst>
    <p:sldId id="256" r:id="rId2"/>
    <p:sldId id="276" r:id="rId3"/>
    <p:sldId id="275" r:id="rId4"/>
    <p:sldId id="277" r:id="rId5"/>
    <p:sldId id="273" r:id="rId6"/>
    <p:sldId id="274" r:id="rId7"/>
    <p:sldId id="278" r:id="rId8"/>
    <p:sldId id="279" r:id="rId9"/>
  </p:sldIdLst>
  <p:sldSz cx="12192000" cy="6858000"/>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ocument Title." id="{B68C2B71-D818-4E74-B3D0-24D0F8C917E3}">
          <p14:sldIdLst>
            <p14:sldId id="256"/>
          </p14:sldIdLst>
        </p14:section>
        <p14:section name="document History." id="{FF903505-45CE-4FDE-900C-B7F30543DFE6}">
          <p14:sldIdLst>
            <p14:sldId id="276"/>
            <p14:sldId id="275"/>
            <p14:sldId id="277"/>
            <p14:sldId id="273"/>
            <p14:sldId id="274"/>
            <p14:sldId id="278"/>
            <p14:sldId id="27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njoyworks" initials="e" lastIdx="1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FFF2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93" autoAdjust="0"/>
    <p:restoredTop sz="92384" autoAdjust="0"/>
  </p:normalViewPr>
  <p:slideViewPr>
    <p:cSldViewPr>
      <p:cViewPr>
        <p:scale>
          <a:sx n="200" d="100"/>
          <a:sy n="200" d="100"/>
        </p:scale>
        <p:origin x="-3701" y="-1795"/>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92" d="100"/>
          <a:sy n="92" d="100"/>
        </p:scale>
        <p:origin x="-3732" y="-9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OI JUNHO" userId="2ed797a4709b55ca" providerId="LiveId" clId="{5B9CC2E5-527B-4B3B-BD11-698718A29A94}"/>
    <pc:docChg chg="undo redo custSel addSld delSld modSld sldOrd modMainMaster modSection">
      <pc:chgData name="CHOI JUNHO" userId="2ed797a4709b55ca" providerId="LiveId" clId="{5B9CC2E5-527B-4B3B-BD11-698718A29A94}" dt="2019-10-28T03:27:06.874" v="5463" actId="20577"/>
      <pc:docMkLst>
        <pc:docMk/>
      </pc:docMkLst>
      <pc:sldChg chg="modSp">
        <pc:chgData name="CHOI JUNHO" userId="2ed797a4709b55ca" providerId="LiveId" clId="{5B9CC2E5-527B-4B3B-BD11-698718A29A94}" dt="2019-10-28T02:41:35.944" v="5311" actId="20577"/>
        <pc:sldMkLst>
          <pc:docMk/>
          <pc:sldMk cId="2612761801" sldId="256"/>
        </pc:sldMkLst>
        <pc:spChg chg="mod">
          <ac:chgData name="CHOI JUNHO" userId="2ed797a4709b55ca" providerId="LiveId" clId="{5B9CC2E5-527B-4B3B-BD11-698718A29A94}" dt="2019-10-25T05:28:49.426" v="41" actId="20577"/>
          <ac:spMkLst>
            <pc:docMk/>
            <pc:sldMk cId="2612761801" sldId="256"/>
            <ac:spMk id="2" creationId="{00000000-0000-0000-0000-000000000000}"/>
          </ac:spMkLst>
        </pc:spChg>
        <pc:spChg chg="mod">
          <ac:chgData name="CHOI JUNHO" userId="2ed797a4709b55ca" providerId="LiveId" clId="{5B9CC2E5-527B-4B3B-BD11-698718A29A94}" dt="2019-10-28T02:41:32.910" v="5309" actId="20577"/>
          <ac:spMkLst>
            <pc:docMk/>
            <pc:sldMk cId="2612761801" sldId="256"/>
            <ac:spMk id="3" creationId="{00000000-0000-0000-0000-000000000000}"/>
          </ac:spMkLst>
        </pc:spChg>
        <pc:spChg chg="mod">
          <ac:chgData name="CHOI JUNHO" userId="2ed797a4709b55ca" providerId="LiveId" clId="{5B9CC2E5-527B-4B3B-BD11-698718A29A94}" dt="2019-10-28T02:41:35.944" v="5311" actId="20577"/>
          <ac:spMkLst>
            <pc:docMk/>
            <pc:sldMk cId="2612761801" sldId="256"/>
            <ac:spMk id="4" creationId="{00000000-0000-0000-0000-000000000000}"/>
          </ac:spMkLst>
        </pc:spChg>
      </pc:sldChg>
      <pc:sldChg chg="modSp">
        <pc:chgData name="CHOI JUNHO" userId="2ed797a4709b55ca" providerId="LiveId" clId="{5B9CC2E5-527B-4B3B-BD11-698718A29A94}" dt="2019-10-28T02:09:29.962" v="4609" actId="20577"/>
        <pc:sldMkLst>
          <pc:docMk/>
          <pc:sldMk cId="1580783546" sldId="265"/>
        </pc:sldMkLst>
        <pc:graphicFrameChg chg="mod modGraphic">
          <ac:chgData name="CHOI JUNHO" userId="2ed797a4709b55ca" providerId="LiveId" clId="{5B9CC2E5-527B-4B3B-BD11-698718A29A94}" dt="2019-10-28T02:09:29.962" v="4609" actId="20577"/>
          <ac:graphicFrameMkLst>
            <pc:docMk/>
            <pc:sldMk cId="1580783546" sldId="265"/>
            <ac:graphicFrameMk id="3" creationId="{00000000-0000-0000-0000-000000000000}"/>
          </ac:graphicFrameMkLst>
        </pc:graphicFrameChg>
      </pc:sldChg>
      <pc:sldChg chg="del">
        <pc:chgData name="CHOI JUNHO" userId="2ed797a4709b55ca" providerId="LiveId" clId="{5B9CC2E5-527B-4B3B-BD11-698718A29A94}" dt="2019-10-25T05:34:48.790" v="78" actId="47"/>
        <pc:sldMkLst>
          <pc:docMk/>
          <pc:sldMk cId="2062586716" sldId="266"/>
        </pc:sldMkLst>
      </pc:sldChg>
      <pc:sldChg chg="del">
        <pc:chgData name="CHOI JUNHO" userId="2ed797a4709b55ca" providerId="LiveId" clId="{5B9CC2E5-527B-4B3B-BD11-698718A29A94}" dt="2019-10-25T05:40:58.848" v="207" actId="47"/>
        <pc:sldMkLst>
          <pc:docMk/>
          <pc:sldMk cId="3410021434" sldId="268"/>
        </pc:sldMkLst>
      </pc:sldChg>
      <pc:sldChg chg="addSp delSp modSp">
        <pc:chgData name="CHOI JUNHO" userId="2ed797a4709b55ca" providerId="LiveId" clId="{5B9CC2E5-527B-4B3B-BD11-698718A29A94}" dt="2019-10-28T03:20:10.775" v="5391" actId="20577"/>
        <pc:sldMkLst>
          <pc:docMk/>
          <pc:sldMk cId="3701024981" sldId="269"/>
        </pc:sldMkLst>
        <pc:spChg chg="add mod">
          <ac:chgData name="CHOI JUNHO" userId="2ed797a4709b55ca" providerId="LiveId" clId="{5B9CC2E5-527B-4B3B-BD11-698718A29A94}" dt="2019-10-28T02:41:00.705" v="5307" actId="20577"/>
          <ac:spMkLst>
            <pc:docMk/>
            <pc:sldMk cId="3701024981" sldId="269"/>
            <ac:spMk id="2" creationId="{36AF629D-FB61-4D28-BFE2-97D677950051}"/>
          </ac:spMkLst>
        </pc:spChg>
        <pc:spChg chg="del">
          <ac:chgData name="CHOI JUNHO" userId="2ed797a4709b55ca" providerId="LiveId" clId="{5B9CC2E5-527B-4B3B-BD11-698718A29A94}" dt="2019-10-25T05:35:07.663" v="79"/>
          <ac:spMkLst>
            <pc:docMk/>
            <pc:sldMk cId="3701024981" sldId="269"/>
            <ac:spMk id="3" creationId="{65F7457F-4620-4562-AF63-E7375A57B072}"/>
          </ac:spMkLst>
        </pc:spChg>
        <pc:spChg chg="del">
          <ac:chgData name="CHOI JUNHO" userId="2ed797a4709b55ca" providerId="LiveId" clId="{5B9CC2E5-527B-4B3B-BD11-698718A29A94}" dt="2019-10-25T05:35:07.663" v="79"/>
          <ac:spMkLst>
            <pc:docMk/>
            <pc:sldMk cId="3701024981" sldId="269"/>
            <ac:spMk id="4" creationId="{507C99A5-3590-44FD-BEAC-43B85A23CB0E}"/>
          </ac:spMkLst>
        </pc:spChg>
        <pc:spChg chg="add del">
          <ac:chgData name="CHOI JUNHO" userId="2ed797a4709b55ca" providerId="LiveId" clId="{5B9CC2E5-527B-4B3B-BD11-698718A29A94}" dt="2019-10-25T05:39:43.091" v="160"/>
          <ac:spMkLst>
            <pc:docMk/>
            <pc:sldMk cId="3701024981" sldId="269"/>
            <ac:spMk id="5" creationId="{5145081E-4771-48D7-B843-7C0EDD8FC0E6}"/>
          </ac:spMkLst>
        </pc:spChg>
        <pc:spChg chg="add del">
          <ac:chgData name="CHOI JUNHO" userId="2ed797a4709b55ca" providerId="LiveId" clId="{5B9CC2E5-527B-4B3B-BD11-698718A29A94}" dt="2019-10-25T05:39:43.091" v="160"/>
          <ac:spMkLst>
            <pc:docMk/>
            <pc:sldMk cId="3701024981" sldId="269"/>
            <ac:spMk id="6" creationId="{89FE9FFD-2AB7-417C-987B-49BB3F312345}"/>
          </ac:spMkLst>
        </pc:spChg>
        <pc:spChg chg="add del">
          <ac:chgData name="CHOI JUNHO" userId="2ed797a4709b55ca" providerId="LiveId" clId="{5B9CC2E5-527B-4B3B-BD11-698718A29A94}" dt="2019-10-25T05:39:43.091" v="160"/>
          <ac:spMkLst>
            <pc:docMk/>
            <pc:sldMk cId="3701024981" sldId="269"/>
            <ac:spMk id="8" creationId="{556D1A3A-A361-43DA-BD2A-904CD5D7E973}"/>
          </ac:spMkLst>
        </pc:spChg>
        <pc:spChg chg="add del">
          <ac:chgData name="CHOI JUNHO" userId="2ed797a4709b55ca" providerId="LiveId" clId="{5B9CC2E5-527B-4B3B-BD11-698718A29A94}" dt="2019-10-25T05:39:43.091" v="160"/>
          <ac:spMkLst>
            <pc:docMk/>
            <pc:sldMk cId="3701024981" sldId="269"/>
            <ac:spMk id="9" creationId="{0A8EE39D-C58C-45D8-A6C8-5056CF02B240}"/>
          </ac:spMkLst>
        </pc:spChg>
        <pc:spChg chg="add del">
          <ac:chgData name="CHOI JUNHO" userId="2ed797a4709b55ca" providerId="LiveId" clId="{5B9CC2E5-527B-4B3B-BD11-698718A29A94}" dt="2019-10-25T05:39:43.091" v="160"/>
          <ac:spMkLst>
            <pc:docMk/>
            <pc:sldMk cId="3701024981" sldId="269"/>
            <ac:spMk id="12" creationId="{C6F82A83-96E3-4214-B91A-3F3A4A805C1C}"/>
          </ac:spMkLst>
        </pc:spChg>
        <pc:spChg chg="add del">
          <ac:chgData name="CHOI JUNHO" userId="2ed797a4709b55ca" providerId="LiveId" clId="{5B9CC2E5-527B-4B3B-BD11-698718A29A94}" dt="2019-10-25T05:39:43.091" v="160"/>
          <ac:spMkLst>
            <pc:docMk/>
            <pc:sldMk cId="3701024981" sldId="269"/>
            <ac:spMk id="13" creationId="{73501E48-BF00-4815-BF8D-4081062FF5BB}"/>
          </ac:spMkLst>
        </pc:spChg>
        <pc:spChg chg="add del">
          <ac:chgData name="CHOI JUNHO" userId="2ed797a4709b55ca" providerId="LiveId" clId="{5B9CC2E5-527B-4B3B-BD11-698718A29A94}" dt="2019-10-25T05:39:43.091" v="160"/>
          <ac:spMkLst>
            <pc:docMk/>
            <pc:sldMk cId="3701024981" sldId="269"/>
            <ac:spMk id="15" creationId="{3DD71670-A97D-4014-8C05-C719A2B442F2}"/>
          </ac:spMkLst>
        </pc:spChg>
        <pc:spChg chg="add del">
          <ac:chgData name="CHOI JUNHO" userId="2ed797a4709b55ca" providerId="LiveId" clId="{5B9CC2E5-527B-4B3B-BD11-698718A29A94}" dt="2019-10-25T05:39:43.091" v="160"/>
          <ac:spMkLst>
            <pc:docMk/>
            <pc:sldMk cId="3701024981" sldId="269"/>
            <ac:spMk id="19" creationId="{052DA4C1-5125-41CB-BF5C-159ED1401FF2}"/>
          </ac:spMkLst>
        </pc:spChg>
        <pc:spChg chg="add del">
          <ac:chgData name="CHOI JUNHO" userId="2ed797a4709b55ca" providerId="LiveId" clId="{5B9CC2E5-527B-4B3B-BD11-698718A29A94}" dt="2019-10-25T05:39:43.091" v="160"/>
          <ac:spMkLst>
            <pc:docMk/>
            <pc:sldMk cId="3701024981" sldId="269"/>
            <ac:spMk id="20" creationId="{FEBE2C58-40AC-49DC-BF3E-5C30B79FD8BE}"/>
          </ac:spMkLst>
        </pc:spChg>
        <pc:spChg chg="add del">
          <ac:chgData name="CHOI JUNHO" userId="2ed797a4709b55ca" providerId="LiveId" clId="{5B9CC2E5-527B-4B3B-BD11-698718A29A94}" dt="2019-10-25T05:39:43.091" v="160"/>
          <ac:spMkLst>
            <pc:docMk/>
            <pc:sldMk cId="3701024981" sldId="269"/>
            <ac:spMk id="23" creationId="{768898F2-EDF3-44B0-B878-8E021752DFE2}"/>
          </ac:spMkLst>
        </pc:spChg>
        <pc:spChg chg="add del">
          <ac:chgData name="CHOI JUNHO" userId="2ed797a4709b55ca" providerId="LiveId" clId="{5B9CC2E5-527B-4B3B-BD11-698718A29A94}" dt="2019-10-25T05:39:43.091" v="160"/>
          <ac:spMkLst>
            <pc:docMk/>
            <pc:sldMk cId="3701024981" sldId="269"/>
            <ac:spMk id="24" creationId="{943810F6-496E-4C2F-B4F5-0ADDD08235FF}"/>
          </ac:spMkLst>
        </pc:spChg>
        <pc:spChg chg="add del">
          <ac:chgData name="CHOI JUNHO" userId="2ed797a4709b55ca" providerId="LiveId" clId="{5B9CC2E5-527B-4B3B-BD11-698718A29A94}" dt="2019-10-25T05:39:43.091" v="160"/>
          <ac:spMkLst>
            <pc:docMk/>
            <pc:sldMk cId="3701024981" sldId="269"/>
            <ac:spMk id="30" creationId="{5F50FBDD-3D79-4D4B-ADB7-1FDC8177D977}"/>
          </ac:spMkLst>
        </pc:spChg>
        <pc:spChg chg="add del">
          <ac:chgData name="CHOI JUNHO" userId="2ed797a4709b55ca" providerId="LiveId" clId="{5B9CC2E5-527B-4B3B-BD11-698718A29A94}" dt="2019-10-25T05:39:43.091" v="160"/>
          <ac:spMkLst>
            <pc:docMk/>
            <pc:sldMk cId="3701024981" sldId="269"/>
            <ac:spMk id="31" creationId="{FAB757FE-89CE-4D56-923F-248C75D4BD54}"/>
          </ac:spMkLst>
        </pc:spChg>
        <pc:spChg chg="add del">
          <ac:chgData name="CHOI JUNHO" userId="2ed797a4709b55ca" providerId="LiveId" clId="{5B9CC2E5-527B-4B3B-BD11-698718A29A94}" dt="2019-10-25T05:39:43.091" v="160"/>
          <ac:spMkLst>
            <pc:docMk/>
            <pc:sldMk cId="3701024981" sldId="269"/>
            <ac:spMk id="32" creationId="{9B045D37-0F5A-47F1-8BF1-91FAB99C0447}"/>
          </ac:spMkLst>
        </pc:spChg>
        <pc:spChg chg="add del">
          <ac:chgData name="CHOI JUNHO" userId="2ed797a4709b55ca" providerId="LiveId" clId="{5B9CC2E5-527B-4B3B-BD11-698718A29A94}" dt="2019-10-25T05:39:43.091" v="160"/>
          <ac:spMkLst>
            <pc:docMk/>
            <pc:sldMk cId="3701024981" sldId="269"/>
            <ac:spMk id="34" creationId="{87A1A5FE-67F0-46E8-A065-172D9F56A1FF}"/>
          </ac:spMkLst>
        </pc:spChg>
        <pc:spChg chg="add">
          <ac:chgData name="CHOI JUNHO" userId="2ed797a4709b55ca" providerId="LiveId" clId="{5B9CC2E5-527B-4B3B-BD11-698718A29A94}" dt="2019-10-25T08:56:55.239" v="4213"/>
          <ac:spMkLst>
            <pc:docMk/>
            <pc:sldMk cId="3701024981" sldId="269"/>
            <ac:spMk id="34" creationId="{8E3E7AC2-EFF1-47B2-A033-BACD7C867FD6}"/>
          </ac:spMkLst>
        </pc:spChg>
        <pc:spChg chg="add mod">
          <ac:chgData name="CHOI JUNHO" userId="2ed797a4709b55ca" providerId="LiveId" clId="{5B9CC2E5-527B-4B3B-BD11-698718A29A94}" dt="2019-10-28T03:20:10.775" v="5391" actId="20577"/>
          <ac:spMkLst>
            <pc:docMk/>
            <pc:sldMk cId="3701024981" sldId="269"/>
            <ac:spMk id="35" creationId="{2CD1198F-4366-40B8-AB19-C1ABC4195F48}"/>
          </ac:spMkLst>
        </pc:spChg>
        <pc:spChg chg="add del">
          <ac:chgData name="CHOI JUNHO" userId="2ed797a4709b55ca" providerId="LiveId" clId="{5B9CC2E5-527B-4B3B-BD11-698718A29A94}" dt="2019-10-25T05:39:43.091" v="160"/>
          <ac:spMkLst>
            <pc:docMk/>
            <pc:sldMk cId="3701024981" sldId="269"/>
            <ac:spMk id="35" creationId="{85D5FA16-DCBD-4AD3-90A6-B9FA6382B3BE}"/>
          </ac:spMkLst>
        </pc:spChg>
        <pc:spChg chg="add del">
          <ac:chgData name="CHOI JUNHO" userId="2ed797a4709b55ca" providerId="LiveId" clId="{5B9CC2E5-527B-4B3B-BD11-698718A29A94}" dt="2019-10-25T05:39:43.091" v="160"/>
          <ac:spMkLst>
            <pc:docMk/>
            <pc:sldMk cId="3701024981" sldId="269"/>
            <ac:spMk id="37" creationId="{95816AFA-82A5-4726-807C-DF581B9B5593}"/>
          </ac:spMkLst>
        </pc:spChg>
        <pc:spChg chg="add del">
          <ac:chgData name="CHOI JUNHO" userId="2ed797a4709b55ca" providerId="LiveId" clId="{5B9CC2E5-527B-4B3B-BD11-698718A29A94}" dt="2019-10-25T05:39:43.091" v="160"/>
          <ac:spMkLst>
            <pc:docMk/>
            <pc:sldMk cId="3701024981" sldId="269"/>
            <ac:spMk id="38" creationId="{C6BC8A41-D249-41C7-A777-73679397A0A2}"/>
          </ac:spMkLst>
        </pc:spChg>
        <pc:spChg chg="add del">
          <ac:chgData name="CHOI JUNHO" userId="2ed797a4709b55ca" providerId="LiveId" clId="{5B9CC2E5-527B-4B3B-BD11-698718A29A94}" dt="2019-10-25T05:39:43.091" v="160"/>
          <ac:spMkLst>
            <pc:docMk/>
            <pc:sldMk cId="3701024981" sldId="269"/>
            <ac:spMk id="39" creationId="{35CB7623-E596-48E4-B5E0-C84E8D69990A}"/>
          </ac:spMkLst>
        </pc:spChg>
        <pc:spChg chg="add del">
          <ac:chgData name="CHOI JUNHO" userId="2ed797a4709b55ca" providerId="LiveId" clId="{5B9CC2E5-527B-4B3B-BD11-698718A29A94}" dt="2019-10-25T05:39:43.091" v="160"/>
          <ac:spMkLst>
            <pc:docMk/>
            <pc:sldMk cId="3701024981" sldId="269"/>
            <ac:spMk id="43" creationId="{3E3A7616-4605-4EDF-9B1C-3F03BB6046BA}"/>
          </ac:spMkLst>
        </pc:spChg>
        <pc:spChg chg="add del">
          <ac:chgData name="CHOI JUNHO" userId="2ed797a4709b55ca" providerId="LiveId" clId="{5B9CC2E5-527B-4B3B-BD11-698718A29A94}" dt="2019-10-25T05:39:43.091" v="160"/>
          <ac:spMkLst>
            <pc:docMk/>
            <pc:sldMk cId="3701024981" sldId="269"/>
            <ac:spMk id="44" creationId="{13971DD7-95A2-4285-9E39-94DA8127DA35}"/>
          </ac:spMkLst>
        </pc:spChg>
        <pc:spChg chg="add del">
          <ac:chgData name="CHOI JUNHO" userId="2ed797a4709b55ca" providerId="LiveId" clId="{5B9CC2E5-527B-4B3B-BD11-698718A29A94}" dt="2019-10-25T05:39:43.091" v="160"/>
          <ac:spMkLst>
            <pc:docMk/>
            <pc:sldMk cId="3701024981" sldId="269"/>
            <ac:spMk id="46" creationId="{6FE4B808-122B-4F12-99B4-A65A8401356F}"/>
          </ac:spMkLst>
        </pc:spChg>
        <pc:spChg chg="add del">
          <ac:chgData name="CHOI JUNHO" userId="2ed797a4709b55ca" providerId="LiveId" clId="{5B9CC2E5-527B-4B3B-BD11-698718A29A94}" dt="2019-10-25T05:39:43.091" v="160"/>
          <ac:spMkLst>
            <pc:docMk/>
            <pc:sldMk cId="3701024981" sldId="269"/>
            <ac:spMk id="47" creationId="{3BAD12AD-DBAB-4D68-9D78-8BC03F19DFC8}"/>
          </ac:spMkLst>
        </pc:spChg>
        <pc:spChg chg="add del">
          <ac:chgData name="CHOI JUNHO" userId="2ed797a4709b55ca" providerId="LiveId" clId="{5B9CC2E5-527B-4B3B-BD11-698718A29A94}" dt="2019-10-25T05:39:43.091" v="160"/>
          <ac:spMkLst>
            <pc:docMk/>
            <pc:sldMk cId="3701024981" sldId="269"/>
            <ac:spMk id="48" creationId="{B21B615D-0E55-4E90-9BA6-4BF246EF63B7}"/>
          </ac:spMkLst>
        </pc:spChg>
        <pc:spChg chg="add del">
          <ac:chgData name="CHOI JUNHO" userId="2ed797a4709b55ca" providerId="LiveId" clId="{5B9CC2E5-527B-4B3B-BD11-698718A29A94}" dt="2019-10-25T05:39:43.091" v="160"/>
          <ac:spMkLst>
            <pc:docMk/>
            <pc:sldMk cId="3701024981" sldId="269"/>
            <ac:spMk id="57" creationId="{A3345E5C-7B39-4C3C-B5B8-3190D2D43537}"/>
          </ac:spMkLst>
        </pc:spChg>
        <pc:spChg chg="add del">
          <ac:chgData name="CHOI JUNHO" userId="2ed797a4709b55ca" providerId="LiveId" clId="{5B9CC2E5-527B-4B3B-BD11-698718A29A94}" dt="2019-10-25T05:39:43.091" v="160"/>
          <ac:spMkLst>
            <pc:docMk/>
            <pc:sldMk cId="3701024981" sldId="269"/>
            <ac:spMk id="67" creationId="{A8B6CBC5-3D3D-435B-ACFD-2D039C613262}"/>
          </ac:spMkLst>
        </pc:spChg>
        <pc:spChg chg="add mod">
          <ac:chgData name="CHOI JUNHO" userId="2ed797a4709b55ca" providerId="LiveId" clId="{5B9CC2E5-527B-4B3B-BD11-698718A29A94}" dt="2019-10-25T07:13:42.093" v="1189" actId="1076"/>
          <ac:spMkLst>
            <pc:docMk/>
            <pc:sldMk cId="3701024981" sldId="269"/>
            <ac:spMk id="69" creationId="{3DB04640-59D3-46BB-90CE-0AE9AADC1C6F}"/>
          </ac:spMkLst>
        </pc:spChg>
        <pc:spChg chg="add mod">
          <ac:chgData name="CHOI JUNHO" userId="2ed797a4709b55ca" providerId="LiveId" clId="{5B9CC2E5-527B-4B3B-BD11-698718A29A94}" dt="2019-10-25T07:13:42.093" v="1189" actId="1076"/>
          <ac:spMkLst>
            <pc:docMk/>
            <pc:sldMk cId="3701024981" sldId="269"/>
            <ac:spMk id="70" creationId="{5707C282-72B3-4155-853A-E89AD61325E8}"/>
          </ac:spMkLst>
        </pc:spChg>
        <pc:spChg chg="add mod">
          <ac:chgData name="CHOI JUNHO" userId="2ed797a4709b55ca" providerId="LiveId" clId="{5B9CC2E5-527B-4B3B-BD11-698718A29A94}" dt="2019-10-25T07:25:10.582" v="1389" actId="208"/>
          <ac:spMkLst>
            <pc:docMk/>
            <pc:sldMk cId="3701024981" sldId="269"/>
            <ac:spMk id="72" creationId="{0CBCEF73-3ED6-40FA-8853-C2333DC0C357}"/>
          </ac:spMkLst>
        </pc:spChg>
        <pc:spChg chg="add del mod">
          <ac:chgData name="CHOI JUNHO" userId="2ed797a4709b55ca" providerId="LiveId" clId="{5B9CC2E5-527B-4B3B-BD11-698718A29A94}" dt="2019-10-25T06:27:24.910" v="532" actId="478"/>
          <ac:spMkLst>
            <pc:docMk/>
            <pc:sldMk cId="3701024981" sldId="269"/>
            <ac:spMk id="73" creationId="{F61959EF-B826-49EE-B885-62C97FC8EC87}"/>
          </ac:spMkLst>
        </pc:spChg>
        <pc:spChg chg="add mod">
          <ac:chgData name="CHOI JUNHO" userId="2ed797a4709b55ca" providerId="LiveId" clId="{5B9CC2E5-527B-4B3B-BD11-698718A29A94}" dt="2019-10-25T07:13:42.093" v="1189" actId="1076"/>
          <ac:spMkLst>
            <pc:docMk/>
            <pc:sldMk cId="3701024981" sldId="269"/>
            <ac:spMk id="76" creationId="{FC8C8549-B99D-4481-A32D-364266AA366E}"/>
          </ac:spMkLst>
        </pc:spChg>
        <pc:spChg chg="add mod">
          <ac:chgData name="CHOI JUNHO" userId="2ed797a4709b55ca" providerId="LiveId" clId="{5B9CC2E5-527B-4B3B-BD11-698718A29A94}" dt="2019-10-25T07:13:42.093" v="1189" actId="1076"/>
          <ac:spMkLst>
            <pc:docMk/>
            <pc:sldMk cId="3701024981" sldId="269"/>
            <ac:spMk id="77" creationId="{76B714B5-64DF-4B0A-91E6-BA4C90C4BB8C}"/>
          </ac:spMkLst>
        </pc:spChg>
        <pc:spChg chg="add del mod">
          <ac:chgData name="CHOI JUNHO" userId="2ed797a4709b55ca" providerId="LiveId" clId="{5B9CC2E5-527B-4B3B-BD11-698718A29A94}" dt="2019-10-25T05:51:44.261" v="405" actId="478"/>
          <ac:spMkLst>
            <pc:docMk/>
            <pc:sldMk cId="3701024981" sldId="269"/>
            <ac:spMk id="79" creationId="{C39638F0-8DB6-4754-800F-C25DAEB373A6}"/>
          </ac:spMkLst>
        </pc:spChg>
        <pc:spChg chg="add mod">
          <ac:chgData name="CHOI JUNHO" userId="2ed797a4709b55ca" providerId="LiveId" clId="{5B9CC2E5-527B-4B3B-BD11-698718A29A94}" dt="2019-10-25T07:13:42.093" v="1189" actId="1076"/>
          <ac:spMkLst>
            <pc:docMk/>
            <pc:sldMk cId="3701024981" sldId="269"/>
            <ac:spMk id="83" creationId="{4CC03BDE-5A03-4F43-82CB-59FF956A2CE5}"/>
          </ac:spMkLst>
        </pc:spChg>
        <pc:spChg chg="add mod">
          <ac:chgData name="CHOI JUNHO" userId="2ed797a4709b55ca" providerId="LiveId" clId="{5B9CC2E5-527B-4B3B-BD11-698718A29A94}" dt="2019-10-25T07:13:42.093" v="1189" actId="1076"/>
          <ac:spMkLst>
            <pc:docMk/>
            <pc:sldMk cId="3701024981" sldId="269"/>
            <ac:spMk id="84" creationId="{72A110A5-64C9-4E7B-8BBA-C604ED334401}"/>
          </ac:spMkLst>
        </pc:spChg>
        <pc:spChg chg="add del mod">
          <ac:chgData name="CHOI JUNHO" userId="2ed797a4709b55ca" providerId="LiveId" clId="{5B9CC2E5-527B-4B3B-BD11-698718A29A94}" dt="2019-10-25T06:27:24.910" v="532" actId="478"/>
          <ac:spMkLst>
            <pc:docMk/>
            <pc:sldMk cId="3701024981" sldId="269"/>
            <ac:spMk id="87" creationId="{540ED8A3-94C1-4EE3-A70D-48DD616D9C7C}"/>
          </ac:spMkLst>
        </pc:spChg>
        <pc:spChg chg="add mod">
          <ac:chgData name="CHOI JUNHO" userId="2ed797a4709b55ca" providerId="LiveId" clId="{5B9CC2E5-527B-4B3B-BD11-698718A29A94}" dt="2019-10-25T07:13:42.093" v="1189" actId="1076"/>
          <ac:spMkLst>
            <pc:docMk/>
            <pc:sldMk cId="3701024981" sldId="269"/>
            <ac:spMk id="88" creationId="{1F38C3FC-9EBB-4DDE-A217-28EF72881A8F}"/>
          </ac:spMkLst>
        </pc:spChg>
        <pc:spChg chg="add mod">
          <ac:chgData name="CHOI JUNHO" userId="2ed797a4709b55ca" providerId="LiveId" clId="{5B9CC2E5-527B-4B3B-BD11-698718A29A94}" dt="2019-10-25T07:13:42.093" v="1189" actId="1076"/>
          <ac:spMkLst>
            <pc:docMk/>
            <pc:sldMk cId="3701024981" sldId="269"/>
            <ac:spMk id="94" creationId="{46ED1304-8AF1-47BD-848F-C630125AFFA9}"/>
          </ac:spMkLst>
        </pc:spChg>
        <pc:spChg chg="add del mod">
          <ac:chgData name="CHOI JUNHO" userId="2ed797a4709b55ca" providerId="LiveId" clId="{5B9CC2E5-527B-4B3B-BD11-698718A29A94}" dt="2019-10-25T06:28:16.894" v="564" actId="478"/>
          <ac:spMkLst>
            <pc:docMk/>
            <pc:sldMk cId="3701024981" sldId="269"/>
            <ac:spMk id="95" creationId="{5B25950E-B861-42E0-8224-7BE0CCFE6D42}"/>
          </ac:spMkLst>
        </pc:spChg>
        <pc:spChg chg="add del mod">
          <ac:chgData name="CHOI JUNHO" userId="2ed797a4709b55ca" providerId="LiveId" clId="{5B9CC2E5-527B-4B3B-BD11-698718A29A94}" dt="2019-10-25T07:13:15.741" v="1182" actId="478"/>
          <ac:spMkLst>
            <pc:docMk/>
            <pc:sldMk cId="3701024981" sldId="269"/>
            <ac:spMk id="96" creationId="{2B171FAA-0913-4908-AB0C-AEBB6E72CA69}"/>
          </ac:spMkLst>
        </pc:spChg>
        <pc:spChg chg="add del mod">
          <ac:chgData name="CHOI JUNHO" userId="2ed797a4709b55ca" providerId="LiveId" clId="{5B9CC2E5-527B-4B3B-BD11-698718A29A94}" dt="2019-10-25T06:32:48.607" v="719" actId="478"/>
          <ac:spMkLst>
            <pc:docMk/>
            <pc:sldMk cId="3701024981" sldId="269"/>
            <ac:spMk id="98" creationId="{4614122D-95E8-490F-9010-CE3E34F9ECFA}"/>
          </ac:spMkLst>
        </pc:spChg>
        <pc:spChg chg="add del mod">
          <ac:chgData name="CHOI JUNHO" userId="2ed797a4709b55ca" providerId="LiveId" clId="{5B9CC2E5-527B-4B3B-BD11-698718A29A94}" dt="2019-10-25T07:13:15.741" v="1182" actId="478"/>
          <ac:spMkLst>
            <pc:docMk/>
            <pc:sldMk cId="3701024981" sldId="269"/>
            <ac:spMk id="99" creationId="{FD8633CE-D51C-4599-B189-2EB919208335}"/>
          </ac:spMkLst>
        </pc:spChg>
        <pc:spChg chg="add del mod">
          <ac:chgData name="CHOI JUNHO" userId="2ed797a4709b55ca" providerId="LiveId" clId="{5B9CC2E5-527B-4B3B-BD11-698718A29A94}" dt="2019-10-25T07:13:15.741" v="1182" actId="478"/>
          <ac:spMkLst>
            <pc:docMk/>
            <pc:sldMk cId="3701024981" sldId="269"/>
            <ac:spMk id="101" creationId="{49991F8E-0224-461B-8EC6-C6D76AB83560}"/>
          </ac:spMkLst>
        </pc:spChg>
        <pc:spChg chg="add del mod">
          <ac:chgData name="CHOI JUNHO" userId="2ed797a4709b55ca" providerId="LiveId" clId="{5B9CC2E5-527B-4B3B-BD11-698718A29A94}" dt="2019-10-25T06:32:48.607" v="719" actId="478"/>
          <ac:spMkLst>
            <pc:docMk/>
            <pc:sldMk cId="3701024981" sldId="269"/>
            <ac:spMk id="102" creationId="{808BF6F1-6B11-4B04-BD06-20B6A719EE1A}"/>
          </ac:spMkLst>
        </pc:spChg>
        <pc:spChg chg="add del mod">
          <ac:chgData name="CHOI JUNHO" userId="2ed797a4709b55ca" providerId="LiveId" clId="{5B9CC2E5-527B-4B3B-BD11-698718A29A94}" dt="2019-10-25T06:32:48.607" v="719" actId="478"/>
          <ac:spMkLst>
            <pc:docMk/>
            <pc:sldMk cId="3701024981" sldId="269"/>
            <ac:spMk id="103" creationId="{D1E4B964-F15B-4DD3-91EB-36901E156718}"/>
          </ac:spMkLst>
        </pc:spChg>
        <pc:spChg chg="add del mod">
          <ac:chgData name="CHOI JUNHO" userId="2ed797a4709b55ca" providerId="LiveId" clId="{5B9CC2E5-527B-4B3B-BD11-698718A29A94}" dt="2019-10-25T06:32:48.607" v="719" actId="478"/>
          <ac:spMkLst>
            <pc:docMk/>
            <pc:sldMk cId="3701024981" sldId="269"/>
            <ac:spMk id="107" creationId="{91717FD4-29CD-4E7A-9ED7-CF243FD5580E}"/>
          </ac:spMkLst>
        </pc:spChg>
        <pc:spChg chg="add del mod">
          <ac:chgData name="CHOI JUNHO" userId="2ed797a4709b55ca" providerId="LiveId" clId="{5B9CC2E5-527B-4B3B-BD11-698718A29A94}" dt="2019-10-25T06:32:48.607" v="719" actId="478"/>
          <ac:spMkLst>
            <pc:docMk/>
            <pc:sldMk cId="3701024981" sldId="269"/>
            <ac:spMk id="108" creationId="{DCE3E9D1-555D-48C9-AEF0-34E88450891D}"/>
          </ac:spMkLst>
        </pc:spChg>
        <pc:spChg chg="add del mod">
          <ac:chgData name="CHOI JUNHO" userId="2ed797a4709b55ca" providerId="LiveId" clId="{5B9CC2E5-527B-4B3B-BD11-698718A29A94}" dt="2019-10-25T07:13:15.741" v="1182" actId="478"/>
          <ac:spMkLst>
            <pc:docMk/>
            <pc:sldMk cId="3701024981" sldId="269"/>
            <ac:spMk id="110" creationId="{9E3B8983-5CAE-4018-A9D5-1F9082E96074}"/>
          </ac:spMkLst>
        </pc:spChg>
        <pc:spChg chg="add del mod">
          <ac:chgData name="CHOI JUNHO" userId="2ed797a4709b55ca" providerId="LiveId" clId="{5B9CC2E5-527B-4B3B-BD11-698718A29A94}" dt="2019-10-25T07:13:15.741" v="1182" actId="478"/>
          <ac:spMkLst>
            <pc:docMk/>
            <pc:sldMk cId="3701024981" sldId="269"/>
            <ac:spMk id="111" creationId="{752884F7-20B5-45B7-844A-16C5AC145C2C}"/>
          </ac:spMkLst>
        </pc:spChg>
        <pc:spChg chg="add del mod">
          <ac:chgData name="CHOI JUNHO" userId="2ed797a4709b55ca" providerId="LiveId" clId="{5B9CC2E5-527B-4B3B-BD11-698718A29A94}" dt="2019-10-25T07:13:15.741" v="1182" actId="478"/>
          <ac:spMkLst>
            <pc:docMk/>
            <pc:sldMk cId="3701024981" sldId="269"/>
            <ac:spMk id="112" creationId="{DDB8FDAB-5C92-4BD0-8F16-D92072FB5CA2}"/>
          </ac:spMkLst>
        </pc:spChg>
        <pc:spChg chg="add del">
          <ac:chgData name="CHOI JUNHO" userId="2ed797a4709b55ca" providerId="LiveId" clId="{5B9CC2E5-527B-4B3B-BD11-698718A29A94}" dt="2019-10-25T05:39:54.069" v="162" actId="478"/>
          <ac:spMkLst>
            <pc:docMk/>
            <pc:sldMk cId="3701024981" sldId="269"/>
            <ac:spMk id="121" creationId="{7B3EC12E-D8A8-4B52-A894-8E184CA47F93}"/>
          </ac:spMkLst>
        </pc:spChg>
        <pc:spChg chg="add mod">
          <ac:chgData name="CHOI JUNHO" userId="2ed797a4709b55ca" providerId="LiveId" clId="{5B9CC2E5-527B-4B3B-BD11-698718A29A94}" dt="2019-10-25T07:13:42.093" v="1189" actId="1076"/>
          <ac:spMkLst>
            <pc:docMk/>
            <pc:sldMk cId="3701024981" sldId="269"/>
            <ac:spMk id="131" creationId="{C6130D96-6BA8-4CF8-AEEC-E2195CF466F9}"/>
          </ac:spMkLst>
        </pc:spChg>
        <pc:spChg chg="add mod">
          <ac:chgData name="CHOI JUNHO" userId="2ed797a4709b55ca" providerId="LiveId" clId="{5B9CC2E5-527B-4B3B-BD11-698718A29A94}" dt="2019-10-25T07:13:42.093" v="1189" actId="1076"/>
          <ac:spMkLst>
            <pc:docMk/>
            <pc:sldMk cId="3701024981" sldId="269"/>
            <ac:spMk id="140" creationId="{D89EDF4A-BE55-45BA-8356-BAAEFC8B3EB2}"/>
          </ac:spMkLst>
        </pc:spChg>
        <pc:spChg chg="add mod">
          <ac:chgData name="CHOI JUNHO" userId="2ed797a4709b55ca" providerId="LiveId" clId="{5B9CC2E5-527B-4B3B-BD11-698718A29A94}" dt="2019-10-25T07:13:42.093" v="1189" actId="1076"/>
          <ac:spMkLst>
            <pc:docMk/>
            <pc:sldMk cId="3701024981" sldId="269"/>
            <ac:spMk id="143" creationId="{77DB57A1-1997-4A1F-9D3D-D71DB0AFD86E}"/>
          </ac:spMkLst>
        </pc:spChg>
        <pc:spChg chg="add del mod">
          <ac:chgData name="CHOI JUNHO" userId="2ed797a4709b55ca" providerId="LiveId" clId="{5B9CC2E5-527B-4B3B-BD11-698718A29A94}" dt="2019-10-25T06:32:13.131" v="715" actId="478"/>
          <ac:spMkLst>
            <pc:docMk/>
            <pc:sldMk cId="3701024981" sldId="269"/>
            <ac:spMk id="149" creationId="{6C2AB457-4D67-4278-82C5-23AB4F0392A5}"/>
          </ac:spMkLst>
        </pc:spChg>
        <pc:spChg chg="mod topLvl">
          <ac:chgData name="CHOI JUNHO" userId="2ed797a4709b55ca" providerId="LiveId" clId="{5B9CC2E5-527B-4B3B-BD11-698718A29A94}" dt="2019-10-25T07:12:23.978" v="1174" actId="164"/>
          <ac:spMkLst>
            <pc:docMk/>
            <pc:sldMk cId="3701024981" sldId="269"/>
            <ac:spMk id="164" creationId="{B228FF4D-8625-4754-9826-D70E4ED688BC}"/>
          </ac:spMkLst>
        </pc:spChg>
        <pc:spChg chg="mod topLvl">
          <ac:chgData name="CHOI JUNHO" userId="2ed797a4709b55ca" providerId="LiveId" clId="{5B9CC2E5-527B-4B3B-BD11-698718A29A94}" dt="2019-10-25T07:12:23.978" v="1174" actId="164"/>
          <ac:spMkLst>
            <pc:docMk/>
            <pc:sldMk cId="3701024981" sldId="269"/>
            <ac:spMk id="165" creationId="{A9E3F897-11BC-4595-9DFC-47410AEF0A19}"/>
          </ac:spMkLst>
        </pc:spChg>
        <pc:spChg chg="add mod topLvl">
          <ac:chgData name="CHOI JUNHO" userId="2ed797a4709b55ca" providerId="LiveId" clId="{5B9CC2E5-527B-4B3B-BD11-698718A29A94}" dt="2019-10-25T07:12:23.978" v="1174" actId="164"/>
          <ac:spMkLst>
            <pc:docMk/>
            <pc:sldMk cId="3701024981" sldId="269"/>
            <ac:spMk id="168" creationId="{87CFB570-B4A4-4270-9054-00A8EAF5F466}"/>
          </ac:spMkLst>
        </pc:spChg>
        <pc:spChg chg="add del mod">
          <ac:chgData name="CHOI JUNHO" userId="2ed797a4709b55ca" providerId="LiveId" clId="{5B9CC2E5-527B-4B3B-BD11-698718A29A94}" dt="2019-10-25T06:41:43.320" v="1005"/>
          <ac:spMkLst>
            <pc:docMk/>
            <pc:sldMk cId="3701024981" sldId="269"/>
            <ac:spMk id="171" creationId="{10D332CB-379A-4B45-B664-ABADDE9B355D}"/>
          </ac:spMkLst>
        </pc:spChg>
        <pc:spChg chg="add mod topLvl">
          <ac:chgData name="CHOI JUNHO" userId="2ed797a4709b55ca" providerId="LiveId" clId="{5B9CC2E5-527B-4B3B-BD11-698718A29A94}" dt="2019-10-25T07:12:23.978" v="1174" actId="164"/>
          <ac:spMkLst>
            <pc:docMk/>
            <pc:sldMk cId="3701024981" sldId="269"/>
            <ac:spMk id="172" creationId="{A2D0E1E9-AA5A-4664-AEEA-0604B3C2BFF0}"/>
          </ac:spMkLst>
        </pc:spChg>
        <pc:spChg chg="add mod topLvl">
          <ac:chgData name="CHOI JUNHO" userId="2ed797a4709b55ca" providerId="LiveId" clId="{5B9CC2E5-527B-4B3B-BD11-698718A29A94}" dt="2019-10-25T07:12:23.978" v="1174" actId="164"/>
          <ac:spMkLst>
            <pc:docMk/>
            <pc:sldMk cId="3701024981" sldId="269"/>
            <ac:spMk id="173" creationId="{3F14235B-AC64-43A0-BF99-8DABC2D38B4E}"/>
          </ac:spMkLst>
        </pc:spChg>
        <pc:spChg chg="add mod">
          <ac:chgData name="CHOI JUNHO" userId="2ed797a4709b55ca" providerId="LiveId" clId="{5B9CC2E5-527B-4B3B-BD11-698718A29A94}" dt="2019-10-25T07:25:24.093" v="1390" actId="208"/>
          <ac:spMkLst>
            <pc:docMk/>
            <pc:sldMk cId="3701024981" sldId="269"/>
            <ac:spMk id="175" creationId="{E39697E2-BDE4-4916-9079-CE6574113B7B}"/>
          </ac:spMkLst>
        </pc:spChg>
        <pc:spChg chg="add mod">
          <ac:chgData name="CHOI JUNHO" userId="2ed797a4709b55ca" providerId="LiveId" clId="{5B9CC2E5-527B-4B3B-BD11-698718A29A94}" dt="2019-10-25T07:14:23.210" v="1243" actId="1076"/>
          <ac:spMkLst>
            <pc:docMk/>
            <pc:sldMk cId="3701024981" sldId="269"/>
            <ac:spMk id="188" creationId="{D8EC30C2-4C57-4A20-95B8-15C5C6DF77EE}"/>
          </ac:spMkLst>
        </pc:spChg>
        <pc:grpChg chg="add del">
          <ac:chgData name="CHOI JUNHO" userId="2ed797a4709b55ca" providerId="LiveId" clId="{5B9CC2E5-527B-4B3B-BD11-698718A29A94}" dt="2019-10-25T05:39:43.091" v="160"/>
          <ac:grpSpMkLst>
            <pc:docMk/>
            <pc:sldMk cId="3701024981" sldId="269"/>
            <ac:grpSpMk id="26" creationId="{73965A4A-F69B-4C6A-B25E-DAF5F8EC8E17}"/>
          </ac:grpSpMkLst>
        </pc:grpChg>
        <pc:grpChg chg="add del">
          <ac:chgData name="CHOI JUNHO" userId="2ed797a4709b55ca" providerId="LiveId" clId="{5B9CC2E5-527B-4B3B-BD11-698718A29A94}" dt="2019-10-25T05:39:43.091" v="160"/>
          <ac:grpSpMkLst>
            <pc:docMk/>
            <pc:sldMk cId="3701024981" sldId="269"/>
            <ac:grpSpMk id="50" creationId="{D5533B15-A48E-4CF4-B11E-65BFE2C06213}"/>
          </ac:grpSpMkLst>
        </pc:grpChg>
        <pc:grpChg chg="add del">
          <ac:chgData name="CHOI JUNHO" userId="2ed797a4709b55ca" providerId="LiveId" clId="{5B9CC2E5-527B-4B3B-BD11-698718A29A94}" dt="2019-10-25T05:39:43.091" v="160"/>
          <ac:grpSpMkLst>
            <pc:docMk/>
            <pc:sldMk cId="3701024981" sldId="269"/>
            <ac:grpSpMk id="59" creationId="{6F292D4D-77C0-4186-B3FB-C9CBF5AA4AF2}"/>
          </ac:grpSpMkLst>
        </pc:grpChg>
        <pc:grpChg chg="add del mod">
          <ac:chgData name="CHOI JUNHO" userId="2ed797a4709b55ca" providerId="LiveId" clId="{5B9CC2E5-527B-4B3B-BD11-698718A29A94}" dt="2019-10-25T05:43:51.622" v="286" actId="478"/>
          <ac:grpSpMkLst>
            <pc:docMk/>
            <pc:sldMk cId="3701024981" sldId="269"/>
            <ac:grpSpMk id="90" creationId="{469DEBE3-56EC-4306-B211-C314BAF128B7}"/>
          </ac:grpSpMkLst>
        </pc:grpChg>
        <pc:grpChg chg="add del mod">
          <ac:chgData name="CHOI JUNHO" userId="2ed797a4709b55ca" providerId="LiveId" clId="{5B9CC2E5-527B-4B3B-BD11-698718A29A94}" dt="2019-10-25T05:43:51.622" v="286" actId="478"/>
          <ac:grpSpMkLst>
            <pc:docMk/>
            <pc:sldMk cId="3701024981" sldId="269"/>
            <ac:grpSpMk id="114" creationId="{067E5E58-3B93-4856-85A3-30E5DA81394D}"/>
          </ac:grpSpMkLst>
        </pc:grpChg>
        <pc:grpChg chg="add del mod">
          <ac:chgData name="CHOI JUNHO" userId="2ed797a4709b55ca" providerId="LiveId" clId="{5B9CC2E5-527B-4B3B-BD11-698718A29A94}" dt="2019-10-25T05:40:02.771" v="164" actId="478"/>
          <ac:grpSpMkLst>
            <pc:docMk/>
            <pc:sldMk cId="3701024981" sldId="269"/>
            <ac:grpSpMk id="123" creationId="{67151170-0DF9-4345-8745-45546F637C35}"/>
          </ac:grpSpMkLst>
        </pc:grpChg>
        <pc:grpChg chg="add del mod">
          <ac:chgData name="CHOI JUNHO" userId="2ed797a4709b55ca" providerId="LiveId" clId="{5B9CC2E5-527B-4B3B-BD11-698718A29A94}" dt="2019-10-25T06:35:21.228" v="948" actId="478"/>
          <ac:grpSpMkLst>
            <pc:docMk/>
            <pc:sldMk cId="3701024981" sldId="269"/>
            <ac:grpSpMk id="159" creationId="{275E3B6F-49D5-4E35-8D5C-D6B27CFD3CC8}"/>
          </ac:grpSpMkLst>
        </pc:grpChg>
        <pc:grpChg chg="del topLvl">
          <ac:chgData name="CHOI JUNHO" userId="2ed797a4709b55ca" providerId="LiveId" clId="{5B9CC2E5-527B-4B3B-BD11-698718A29A94}" dt="2019-10-25T06:42:22.825" v="1039" actId="165"/>
          <ac:grpSpMkLst>
            <pc:docMk/>
            <pc:sldMk cId="3701024981" sldId="269"/>
            <ac:grpSpMk id="160" creationId="{1F042681-63CE-47D4-A834-8166381C5140}"/>
          </ac:grpSpMkLst>
        </pc:grpChg>
        <pc:grpChg chg="del">
          <ac:chgData name="CHOI JUNHO" userId="2ed797a4709b55ca" providerId="LiveId" clId="{5B9CC2E5-527B-4B3B-BD11-698718A29A94}" dt="2019-10-25T06:35:19.804" v="947" actId="478"/>
          <ac:grpSpMkLst>
            <pc:docMk/>
            <pc:sldMk cId="3701024981" sldId="269"/>
            <ac:grpSpMk id="161" creationId="{9B97DAF7-FF50-44F2-BCE7-FFDE9A2F00C3}"/>
          </ac:grpSpMkLst>
        </pc:grpChg>
        <pc:grpChg chg="add del mod">
          <ac:chgData name="CHOI JUNHO" userId="2ed797a4709b55ca" providerId="LiveId" clId="{5B9CC2E5-527B-4B3B-BD11-698718A29A94}" dt="2019-10-25T07:12:02.637" v="1169" actId="165"/>
          <ac:grpSpMkLst>
            <pc:docMk/>
            <pc:sldMk cId="3701024981" sldId="269"/>
            <ac:grpSpMk id="174" creationId="{33E18EFD-70C2-44BC-86C8-8277A1D5FD02}"/>
          </ac:grpSpMkLst>
        </pc:grpChg>
        <pc:grpChg chg="add mod">
          <ac:chgData name="CHOI JUNHO" userId="2ed797a4709b55ca" providerId="LiveId" clId="{5B9CC2E5-527B-4B3B-BD11-698718A29A94}" dt="2019-10-25T07:13:42.093" v="1189" actId="1076"/>
          <ac:grpSpMkLst>
            <pc:docMk/>
            <pc:sldMk cId="3701024981" sldId="269"/>
            <ac:grpSpMk id="180" creationId="{648CEB25-FBDD-4F74-9AC2-C767979A8B28}"/>
          </ac:grpSpMkLst>
        </pc:grpChg>
        <pc:picChg chg="add del">
          <ac:chgData name="CHOI JUNHO" userId="2ed797a4709b55ca" providerId="LiveId" clId="{5B9CC2E5-527B-4B3B-BD11-698718A29A94}" dt="2019-10-25T05:39:43.091" v="160"/>
          <ac:picMkLst>
            <pc:docMk/>
            <pc:sldMk cId="3701024981" sldId="269"/>
            <ac:picMk id="18" creationId="{830373B8-BF27-4E89-AD61-2F18EA178B26}"/>
          </ac:picMkLst>
        </pc:picChg>
        <pc:picChg chg="add del">
          <ac:chgData name="CHOI JUNHO" userId="2ed797a4709b55ca" providerId="LiveId" clId="{5B9CC2E5-527B-4B3B-BD11-698718A29A94}" dt="2019-10-25T05:39:43.091" v="160"/>
          <ac:picMkLst>
            <pc:docMk/>
            <pc:sldMk cId="3701024981" sldId="269"/>
            <ac:picMk id="22" creationId="{8F8592E1-4E60-4ACF-9D7B-A110D830D13F}"/>
          </ac:picMkLst>
        </pc:picChg>
        <pc:picChg chg="add del">
          <ac:chgData name="CHOI JUNHO" userId="2ed797a4709b55ca" providerId="LiveId" clId="{5B9CC2E5-527B-4B3B-BD11-698718A29A94}" dt="2019-10-25T05:39:43.091" v="160"/>
          <ac:picMkLst>
            <pc:docMk/>
            <pc:sldMk cId="3701024981" sldId="269"/>
            <ac:picMk id="33" creationId="{D9C19D5D-98CB-4117-AA27-E86105E24619}"/>
          </ac:picMkLst>
        </pc:picChg>
        <pc:picChg chg="add del mod">
          <ac:chgData name="CHOI JUNHO" userId="2ed797a4709b55ca" providerId="LiveId" clId="{5B9CC2E5-527B-4B3B-BD11-698718A29A94}" dt="2019-10-25T06:28:16.894" v="564" actId="478"/>
          <ac:picMkLst>
            <pc:docMk/>
            <pc:sldMk cId="3701024981" sldId="269"/>
            <ac:picMk id="82" creationId="{B9D076F4-86B2-4BBF-A2F2-2706EA602EEA}"/>
          </ac:picMkLst>
        </pc:picChg>
        <pc:picChg chg="add del mod">
          <ac:chgData name="CHOI JUNHO" userId="2ed797a4709b55ca" providerId="LiveId" clId="{5B9CC2E5-527B-4B3B-BD11-698718A29A94}" dt="2019-10-25T06:27:24.910" v="532" actId="478"/>
          <ac:picMkLst>
            <pc:docMk/>
            <pc:sldMk cId="3701024981" sldId="269"/>
            <ac:picMk id="86" creationId="{935C99D6-C6E9-4229-8303-DD5EDA1DE64D}"/>
          </ac:picMkLst>
        </pc:picChg>
        <pc:picChg chg="add del mod">
          <ac:chgData name="CHOI JUNHO" userId="2ed797a4709b55ca" providerId="LiveId" clId="{5B9CC2E5-527B-4B3B-BD11-698718A29A94}" dt="2019-10-25T06:32:48.607" v="719" actId="478"/>
          <ac:picMkLst>
            <pc:docMk/>
            <pc:sldMk cId="3701024981" sldId="269"/>
            <ac:picMk id="97" creationId="{8FC03F47-1817-4F0F-AFAB-4FB6E24B0499}"/>
          </ac:picMkLst>
        </pc:picChg>
        <pc:picChg chg="add mod modCrop">
          <ac:chgData name="CHOI JUNHO" userId="2ed797a4709b55ca" providerId="LiveId" clId="{5B9CC2E5-527B-4B3B-BD11-698718A29A94}" dt="2019-10-25T07:13:42.093" v="1189" actId="1076"/>
          <ac:picMkLst>
            <pc:docMk/>
            <pc:sldMk cId="3701024981" sldId="269"/>
            <ac:picMk id="135" creationId="{808F42B4-8403-48E0-9971-6057420CF8DB}"/>
          </ac:picMkLst>
        </pc:picChg>
        <pc:picChg chg="del mod">
          <ac:chgData name="CHOI JUNHO" userId="2ed797a4709b55ca" providerId="LiveId" clId="{5B9CC2E5-527B-4B3B-BD11-698718A29A94}" dt="2019-10-25T06:35:19.804" v="947" actId="478"/>
          <ac:picMkLst>
            <pc:docMk/>
            <pc:sldMk cId="3701024981" sldId="269"/>
            <ac:picMk id="162" creationId="{53D0CF4F-070B-4A21-8B15-F98F1B5CC4EF}"/>
          </ac:picMkLst>
        </pc:picChg>
        <pc:picChg chg="del topLvl">
          <ac:chgData name="CHOI JUNHO" userId="2ed797a4709b55ca" providerId="LiveId" clId="{5B9CC2E5-527B-4B3B-BD11-698718A29A94}" dt="2019-10-25T06:35:21.228" v="948" actId="478"/>
          <ac:picMkLst>
            <pc:docMk/>
            <pc:sldMk cId="3701024981" sldId="269"/>
            <ac:picMk id="163" creationId="{D10C1909-3936-438E-8F11-4F2DD6738D85}"/>
          </ac:picMkLst>
        </pc:picChg>
        <pc:picChg chg="add del mod modCrop">
          <ac:chgData name="CHOI JUNHO" userId="2ed797a4709b55ca" providerId="LiveId" clId="{5B9CC2E5-527B-4B3B-BD11-698718A29A94}" dt="2019-10-25T07:10:46.719" v="1071" actId="478"/>
          <ac:picMkLst>
            <pc:docMk/>
            <pc:sldMk cId="3701024981" sldId="269"/>
            <ac:picMk id="167" creationId="{3FA78270-4C4E-49B0-939D-F2631D13E806}"/>
          </ac:picMkLst>
        </pc:picChg>
        <pc:picChg chg="add mod topLvl modCrop">
          <ac:chgData name="CHOI JUNHO" userId="2ed797a4709b55ca" providerId="LiveId" clId="{5B9CC2E5-527B-4B3B-BD11-698718A29A94}" dt="2019-10-25T07:12:23.978" v="1174" actId="164"/>
          <ac:picMkLst>
            <pc:docMk/>
            <pc:sldMk cId="3701024981" sldId="269"/>
            <ac:picMk id="170" creationId="{E08DECE5-737A-40BE-95C9-A4EF2BDF26AE}"/>
          </ac:picMkLst>
        </pc:picChg>
        <pc:cxnChg chg="add del">
          <ac:chgData name="CHOI JUNHO" userId="2ed797a4709b55ca" providerId="LiveId" clId="{5B9CC2E5-527B-4B3B-BD11-698718A29A94}" dt="2019-10-25T05:39:43.091" v="160"/>
          <ac:cxnSpMkLst>
            <pc:docMk/>
            <pc:sldMk cId="3701024981" sldId="269"/>
            <ac:cxnSpMk id="7" creationId="{82F60443-D388-4AE4-8008-567B6F1440E9}"/>
          </ac:cxnSpMkLst>
        </pc:cxnChg>
        <pc:cxnChg chg="add del">
          <ac:chgData name="CHOI JUNHO" userId="2ed797a4709b55ca" providerId="LiveId" clId="{5B9CC2E5-527B-4B3B-BD11-698718A29A94}" dt="2019-10-25T05:39:43.091" v="160"/>
          <ac:cxnSpMkLst>
            <pc:docMk/>
            <pc:sldMk cId="3701024981" sldId="269"/>
            <ac:cxnSpMk id="10" creationId="{E40AC733-330B-42EF-B640-D1779E3D5688}"/>
          </ac:cxnSpMkLst>
        </pc:cxnChg>
        <pc:cxnChg chg="add del">
          <ac:chgData name="CHOI JUNHO" userId="2ed797a4709b55ca" providerId="LiveId" clId="{5B9CC2E5-527B-4B3B-BD11-698718A29A94}" dt="2019-10-25T05:39:43.091" v="160"/>
          <ac:cxnSpMkLst>
            <pc:docMk/>
            <pc:sldMk cId="3701024981" sldId="269"/>
            <ac:cxnSpMk id="11" creationId="{006AAAEA-F0B0-427D-A06F-9070F0F20FEC}"/>
          </ac:cxnSpMkLst>
        </pc:cxnChg>
        <pc:cxnChg chg="add del">
          <ac:chgData name="CHOI JUNHO" userId="2ed797a4709b55ca" providerId="LiveId" clId="{5B9CC2E5-527B-4B3B-BD11-698718A29A94}" dt="2019-10-25T05:39:43.091" v="160"/>
          <ac:cxnSpMkLst>
            <pc:docMk/>
            <pc:sldMk cId="3701024981" sldId="269"/>
            <ac:cxnSpMk id="14" creationId="{4D10B893-E0FE-46DF-80D6-199811A17146}"/>
          </ac:cxnSpMkLst>
        </pc:cxnChg>
        <pc:cxnChg chg="add del">
          <ac:chgData name="CHOI JUNHO" userId="2ed797a4709b55ca" providerId="LiveId" clId="{5B9CC2E5-527B-4B3B-BD11-698718A29A94}" dt="2019-10-25T05:39:43.091" v="160"/>
          <ac:cxnSpMkLst>
            <pc:docMk/>
            <pc:sldMk cId="3701024981" sldId="269"/>
            <ac:cxnSpMk id="16" creationId="{12A53819-03BD-4B6C-BA3A-67E5FADA8D82}"/>
          </ac:cxnSpMkLst>
        </pc:cxnChg>
        <pc:cxnChg chg="add del">
          <ac:chgData name="CHOI JUNHO" userId="2ed797a4709b55ca" providerId="LiveId" clId="{5B9CC2E5-527B-4B3B-BD11-698718A29A94}" dt="2019-10-25T05:39:43.091" v="160"/>
          <ac:cxnSpMkLst>
            <pc:docMk/>
            <pc:sldMk cId="3701024981" sldId="269"/>
            <ac:cxnSpMk id="17" creationId="{CA189BD0-8ABA-4B19-A1FC-439808C916E1}"/>
          </ac:cxnSpMkLst>
        </pc:cxnChg>
        <pc:cxnChg chg="add del">
          <ac:chgData name="CHOI JUNHO" userId="2ed797a4709b55ca" providerId="LiveId" clId="{5B9CC2E5-527B-4B3B-BD11-698718A29A94}" dt="2019-10-25T05:39:43.091" v="160"/>
          <ac:cxnSpMkLst>
            <pc:docMk/>
            <pc:sldMk cId="3701024981" sldId="269"/>
            <ac:cxnSpMk id="21" creationId="{0755AE1B-1292-4706-82C2-E86CEE5D57F4}"/>
          </ac:cxnSpMkLst>
        </pc:cxnChg>
        <pc:cxnChg chg="add del">
          <ac:chgData name="CHOI JUNHO" userId="2ed797a4709b55ca" providerId="LiveId" clId="{5B9CC2E5-527B-4B3B-BD11-698718A29A94}" dt="2019-10-25T05:39:43.091" v="160"/>
          <ac:cxnSpMkLst>
            <pc:docMk/>
            <pc:sldMk cId="3701024981" sldId="269"/>
            <ac:cxnSpMk id="25" creationId="{AF2F0707-670F-41E7-B582-F1BF57596932}"/>
          </ac:cxnSpMkLst>
        </pc:cxnChg>
        <pc:cxnChg chg="add del">
          <ac:chgData name="CHOI JUNHO" userId="2ed797a4709b55ca" providerId="LiveId" clId="{5B9CC2E5-527B-4B3B-BD11-698718A29A94}" dt="2019-10-25T05:39:43.091" v="160"/>
          <ac:cxnSpMkLst>
            <pc:docMk/>
            <pc:sldMk cId="3701024981" sldId="269"/>
            <ac:cxnSpMk id="36" creationId="{FC81A4C2-34EF-4E69-B458-65C8DEEC0BEC}"/>
          </ac:cxnSpMkLst>
        </pc:cxnChg>
        <pc:cxnChg chg="add del">
          <ac:chgData name="CHOI JUNHO" userId="2ed797a4709b55ca" providerId="LiveId" clId="{5B9CC2E5-527B-4B3B-BD11-698718A29A94}" dt="2019-10-25T05:39:43.091" v="160"/>
          <ac:cxnSpMkLst>
            <pc:docMk/>
            <pc:sldMk cId="3701024981" sldId="269"/>
            <ac:cxnSpMk id="40" creationId="{D3F612FB-84D3-4CB9-8678-4C4204749EC2}"/>
          </ac:cxnSpMkLst>
        </pc:cxnChg>
        <pc:cxnChg chg="add del">
          <ac:chgData name="CHOI JUNHO" userId="2ed797a4709b55ca" providerId="LiveId" clId="{5B9CC2E5-527B-4B3B-BD11-698718A29A94}" dt="2019-10-25T05:39:43.091" v="160"/>
          <ac:cxnSpMkLst>
            <pc:docMk/>
            <pc:sldMk cId="3701024981" sldId="269"/>
            <ac:cxnSpMk id="41" creationId="{A8F6D12E-9AF9-4F2C-B6CD-EFAC7B1C7FD2}"/>
          </ac:cxnSpMkLst>
        </pc:cxnChg>
        <pc:cxnChg chg="add del">
          <ac:chgData name="CHOI JUNHO" userId="2ed797a4709b55ca" providerId="LiveId" clId="{5B9CC2E5-527B-4B3B-BD11-698718A29A94}" dt="2019-10-25T05:39:43.091" v="160"/>
          <ac:cxnSpMkLst>
            <pc:docMk/>
            <pc:sldMk cId="3701024981" sldId="269"/>
            <ac:cxnSpMk id="42" creationId="{6430F623-9B70-4714-9B24-FE16A78CF560}"/>
          </ac:cxnSpMkLst>
        </pc:cxnChg>
        <pc:cxnChg chg="add del">
          <ac:chgData name="CHOI JUNHO" userId="2ed797a4709b55ca" providerId="LiveId" clId="{5B9CC2E5-527B-4B3B-BD11-698718A29A94}" dt="2019-10-25T05:39:43.091" v="160"/>
          <ac:cxnSpMkLst>
            <pc:docMk/>
            <pc:sldMk cId="3701024981" sldId="269"/>
            <ac:cxnSpMk id="45" creationId="{984BB242-CBFE-4F96-9AA3-1D2498C68D10}"/>
          </ac:cxnSpMkLst>
        </pc:cxnChg>
        <pc:cxnChg chg="add del">
          <ac:chgData name="CHOI JUNHO" userId="2ed797a4709b55ca" providerId="LiveId" clId="{5B9CC2E5-527B-4B3B-BD11-698718A29A94}" dt="2019-10-25T05:39:43.091" v="160"/>
          <ac:cxnSpMkLst>
            <pc:docMk/>
            <pc:sldMk cId="3701024981" sldId="269"/>
            <ac:cxnSpMk id="49" creationId="{4EE1EE90-A5E1-482E-9CD5-FB07695FE87F}"/>
          </ac:cxnSpMkLst>
        </pc:cxnChg>
        <pc:cxnChg chg="add del">
          <ac:chgData name="CHOI JUNHO" userId="2ed797a4709b55ca" providerId="LiveId" clId="{5B9CC2E5-527B-4B3B-BD11-698718A29A94}" dt="2019-10-25T05:39:43.091" v="160"/>
          <ac:cxnSpMkLst>
            <pc:docMk/>
            <pc:sldMk cId="3701024981" sldId="269"/>
            <ac:cxnSpMk id="58" creationId="{2713420F-18A1-4F23-A165-5053CA5DA8C1}"/>
          </ac:cxnSpMkLst>
        </pc:cxnChg>
        <pc:cxnChg chg="add del">
          <ac:chgData name="CHOI JUNHO" userId="2ed797a4709b55ca" providerId="LiveId" clId="{5B9CC2E5-527B-4B3B-BD11-698718A29A94}" dt="2019-10-25T05:39:43.091" v="160"/>
          <ac:cxnSpMkLst>
            <pc:docMk/>
            <pc:sldMk cId="3701024981" sldId="269"/>
            <ac:cxnSpMk id="65" creationId="{32F873C4-4D37-4C58-A756-3A233C0C6F40}"/>
          </ac:cxnSpMkLst>
        </pc:cxnChg>
        <pc:cxnChg chg="add del">
          <ac:chgData name="CHOI JUNHO" userId="2ed797a4709b55ca" providerId="LiveId" clId="{5B9CC2E5-527B-4B3B-BD11-698718A29A94}" dt="2019-10-25T05:39:43.091" v="160"/>
          <ac:cxnSpMkLst>
            <pc:docMk/>
            <pc:sldMk cId="3701024981" sldId="269"/>
            <ac:cxnSpMk id="66" creationId="{2AD7751B-C43C-4372-B4B2-18A2B5F8A570}"/>
          </ac:cxnSpMkLst>
        </pc:cxnChg>
        <pc:cxnChg chg="add del">
          <ac:chgData name="CHOI JUNHO" userId="2ed797a4709b55ca" providerId="LiveId" clId="{5B9CC2E5-527B-4B3B-BD11-698718A29A94}" dt="2019-10-25T05:39:43.091" v="160"/>
          <ac:cxnSpMkLst>
            <pc:docMk/>
            <pc:sldMk cId="3701024981" sldId="269"/>
            <ac:cxnSpMk id="68" creationId="{FDEB2FCA-AA88-456C-8676-479C3DBC21C6}"/>
          </ac:cxnSpMkLst>
        </pc:cxnChg>
        <pc:cxnChg chg="add mod">
          <ac:chgData name="CHOI JUNHO" userId="2ed797a4709b55ca" providerId="LiveId" clId="{5B9CC2E5-527B-4B3B-BD11-698718A29A94}" dt="2019-10-25T07:13:42.093" v="1189" actId="1076"/>
          <ac:cxnSpMkLst>
            <pc:docMk/>
            <pc:sldMk cId="3701024981" sldId="269"/>
            <ac:cxnSpMk id="71" creationId="{0EB19EE5-9465-4623-B5E6-86A4EEA948BC}"/>
          </ac:cxnSpMkLst>
        </pc:cxnChg>
        <pc:cxnChg chg="add del mod">
          <ac:chgData name="CHOI JUNHO" userId="2ed797a4709b55ca" providerId="LiveId" clId="{5B9CC2E5-527B-4B3B-BD11-698718A29A94}" dt="2019-10-25T06:27:24.910" v="532" actId="478"/>
          <ac:cxnSpMkLst>
            <pc:docMk/>
            <pc:sldMk cId="3701024981" sldId="269"/>
            <ac:cxnSpMk id="74" creationId="{6992C6D2-C648-43B7-A8F1-8CB36F4281D0}"/>
          </ac:cxnSpMkLst>
        </pc:cxnChg>
        <pc:cxnChg chg="add mod">
          <ac:chgData name="CHOI JUNHO" userId="2ed797a4709b55ca" providerId="LiveId" clId="{5B9CC2E5-527B-4B3B-BD11-698718A29A94}" dt="2019-10-25T07:13:42.093" v="1189" actId="1076"/>
          <ac:cxnSpMkLst>
            <pc:docMk/>
            <pc:sldMk cId="3701024981" sldId="269"/>
            <ac:cxnSpMk id="75" creationId="{3EAA323F-DBB6-4EA2-A233-C692700A4A09}"/>
          </ac:cxnSpMkLst>
        </pc:cxnChg>
        <pc:cxnChg chg="add mod">
          <ac:chgData name="CHOI JUNHO" userId="2ed797a4709b55ca" providerId="LiveId" clId="{5B9CC2E5-527B-4B3B-BD11-698718A29A94}" dt="2019-10-25T07:13:42.093" v="1189" actId="1076"/>
          <ac:cxnSpMkLst>
            <pc:docMk/>
            <pc:sldMk cId="3701024981" sldId="269"/>
            <ac:cxnSpMk id="78" creationId="{D05A348D-A722-4F99-9226-69B4D9EA6C86}"/>
          </ac:cxnSpMkLst>
        </pc:cxnChg>
        <pc:cxnChg chg="add del mod">
          <ac:chgData name="CHOI JUNHO" userId="2ed797a4709b55ca" providerId="LiveId" clId="{5B9CC2E5-527B-4B3B-BD11-698718A29A94}" dt="2019-10-25T05:51:46.362" v="406" actId="478"/>
          <ac:cxnSpMkLst>
            <pc:docMk/>
            <pc:sldMk cId="3701024981" sldId="269"/>
            <ac:cxnSpMk id="80" creationId="{59FCD48E-D5DB-4DC5-B725-96E43EF95485}"/>
          </ac:cxnSpMkLst>
        </pc:cxnChg>
        <pc:cxnChg chg="add mod">
          <ac:chgData name="CHOI JUNHO" userId="2ed797a4709b55ca" providerId="LiveId" clId="{5B9CC2E5-527B-4B3B-BD11-698718A29A94}" dt="2019-10-25T07:13:42.093" v="1189" actId="1076"/>
          <ac:cxnSpMkLst>
            <pc:docMk/>
            <pc:sldMk cId="3701024981" sldId="269"/>
            <ac:cxnSpMk id="81" creationId="{1531A96F-ADC4-488E-B8F7-C84DFF9517F3}"/>
          </ac:cxnSpMkLst>
        </pc:cxnChg>
        <pc:cxnChg chg="add del mod">
          <ac:chgData name="CHOI JUNHO" userId="2ed797a4709b55ca" providerId="LiveId" clId="{5B9CC2E5-527B-4B3B-BD11-698718A29A94}" dt="2019-10-25T06:28:38.255" v="566" actId="478"/>
          <ac:cxnSpMkLst>
            <pc:docMk/>
            <pc:sldMk cId="3701024981" sldId="269"/>
            <ac:cxnSpMk id="85" creationId="{D6902273-800C-4829-9318-3C57F8444D23}"/>
          </ac:cxnSpMkLst>
        </pc:cxnChg>
        <pc:cxnChg chg="add mod">
          <ac:chgData name="CHOI JUNHO" userId="2ed797a4709b55ca" providerId="LiveId" clId="{5B9CC2E5-527B-4B3B-BD11-698718A29A94}" dt="2019-10-25T07:13:42.093" v="1189" actId="1076"/>
          <ac:cxnSpMkLst>
            <pc:docMk/>
            <pc:sldMk cId="3701024981" sldId="269"/>
            <ac:cxnSpMk id="89" creationId="{47020681-DCBB-4A06-927F-F33D01FFE2F6}"/>
          </ac:cxnSpMkLst>
        </pc:cxnChg>
        <pc:cxnChg chg="add del mod">
          <ac:chgData name="CHOI JUNHO" userId="2ed797a4709b55ca" providerId="LiveId" clId="{5B9CC2E5-527B-4B3B-BD11-698718A29A94}" dt="2019-10-25T07:13:15.741" v="1182" actId="478"/>
          <ac:cxnSpMkLst>
            <pc:docMk/>
            <pc:sldMk cId="3701024981" sldId="269"/>
            <ac:cxnSpMk id="100" creationId="{E8672D36-1605-4143-BB1F-200DD00DC313}"/>
          </ac:cxnSpMkLst>
        </pc:cxnChg>
        <pc:cxnChg chg="add del mod">
          <ac:chgData name="CHOI JUNHO" userId="2ed797a4709b55ca" providerId="LiveId" clId="{5B9CC2E5-527B-4B3B-BD11-698718A29A94}" dt="2019-10-25T06:32:48.607" v="719" actId="478"/>
          <ac:cxnSpMkLst>
            <pc:docMk/>
            <pc:sldMk cId="3701024981" sldId="269"/>
            <ac:cxnSpMk id="104" creationId="{E9BF8B63-ACAA-488F-BEF8-3889D9803123}"/>
          </ac:cxnSpMkLst>
        </pc:cxnChg>
        <pc:cxnChg chg="add del mod">
          <ac:chgData name="CHOI JUNHO" userId="2ed797a4709b55ca" providerId="LiveId" clId="{5B9CC2E5-527B-4B3B-BD11-698718A29A94}" dt="2019-10-25T06:30:16.492" v="710" actId="478"/>
          <ac:cxnSpMkLst>
            <pc:docMk/>
            <pc:sldMk cId="3701024981" sldId="269"/>
            <ac:cxnSpMk id="105" creationId="{A36759AF-AF89-463C-BAB3-4680DC99FD06}"/>
          </ac:cxnSpMkLst>
        </pc:cxnChg>
        <pc:cxnChg chg="add del mod">
          <ac:chgData name="CHOI JUNHO" userId="2ed797a4709b55ca" providerId="LiveId" clId="{5B9CC2E5-527B-4B3B-BD11-698718A29A94}" dt="2019-10-25T06:32:48.607" v="719" actId="478"/>
          <ac:cxnSpMkLst>
            <pc:docMk/>
            <pc:sldMk cId="3701024981" sldId="269"/>
            <ac:cxnSpMk id="106" creationId="{052D78D7-57D9-4C47-9020-0A600D3C5380}"/>
          </ac:cxnSpMkLst>
        </pc:cxnChg>
        <pc:cxnChg chg="add del mod">
          <ac:chgData name="CHOI JUNHO" userId="2ed797a4709b55ca" providerId="LiveId" clId="{5B9CC2E5-527B-4B3B-BD11-698718A29A94}" dt="2019-10-25T06:32:48.607" v="719" actId="478"/>
          <ac:cxnSpMkLst>
            <pc:docMk/>
            <pc:sldMk cId="3701024981" sldId="269"/>
            <ac:cxnSpMk id="109" creationId="{A58DC7D0-3FD2-40A5-8183-8077FD8FDF3C}"/>
          </ac:cxnSpMkLst>
        </pc:cxnChg>
        <pc:cxnChg chg="add del mod">
          <ac:chgData name="CHOI JUNHO" userId="2ed797a4709b55ca" providerId="LiveId" clId="{5B9CC2E5-527B-4B3B-BD11-698718A29A94}" dt="2019-10-25T07:13:15.741" v="1182" actId="478"/>
          <ac:cxnSpMkLst>
            <pc:docMk/>
            <pc:sldMk cId="3701024981" sldId="269"/>
            <ac:cxnSpMk id="113" creationId="{A2214370-40F2-4D7B-93AC-05D0BC99C6C0}"/>
          </ac:cxnSpMkLst>
        </pc:cxnChg>
        <pc:cxnChg chg="add del">
          <ac:chgData name="CHOI JUNHO" userId="2ed797a4709b55ca" providerId="LiveId" clId="{5B9CC2E5-527B-4B3B-BD11-698718A29A94}" dt="2019-10-25T05:39:54.069" v="162" actId="478"/>
          <ac:cxnSpMkLst>
            <pc:docMk/>
            <pc:sldMk cId="3701024981" sldId="269"/>
            <ac:cxnSpMk id="122" creationId="{EB0EFF9E-80F3-4A60-8B2F-03E97EB2DC74}"/>
          </ac:cxnSpMkLst>
        </pc:cxnChg>
        <pc:cxnChg chg="add del mod">
          <ac:chgData name="CHOI JUNHO" userId="2ed797a4709b55ca" providerId="LiveId" clId="{5B9CC2E5-527B-4B3B-BD11-698718A29A94}" dt="2019-10-25T06:32:48.607" v="719" actId="478"/>
          <ac:cxnSpMkLst>
            <pc:docMk/>
            <pc:sldMk cId="3701024981" sldId="269"/>
            <ac:cxnSpMk id="129" creationId="{BA0AB1E8-26AA-410F-AEFC-695C43A5A608}"/>
          </ac:cxnSpMkLst>
        </pc:cxnChg>
        <pc:cxnChg chg="add del mod">
          <ac:chgData name="CHOI JUNHO" userId="2ed797a4709b55ca" providerId="LiveId" clId="{5B9CC2E5-527B-4B3B-BD11-698718A29A94}" dt="2019-10-25T07:13:15.741" v="1182" actId="478"/>
          <ac:cxnSpMkLst>
            <pc:docMk/>
            <pc:sldMk cId="3701024981" sldId="269"/>
            <ac:cxnSpMk id="130" creationId="{387D208A-160D-4847-B605-F532134080E8}"/>
          </ac:cxnSpMkLst>
        </pc:cxnChg>
        <pc:cxnChg chg="add del mod">
          <ac:chgData name="CHOI JUNHO" userId="2ed797a4709b55ca" providerId="LiveId" clId="{5B9CC2E5-527B-4B3B-BD11-698718A29A94}" dt="2019-10-25T07:13:15.741" v="1182" actId="478"/>
          <ac:cxnSpMkLst>
            <pc:docMk/>
            <pc:sldMk cId="3701024981" sldId="269"/>
            <ac:cxnSpMk id="132" creationId="{AE5F4CD1-B006-4839-A069-1AF149D652B2}"/>
          </ac:cxnSpMkLst>
        </pc:cxnChg>
        <pc:cxnChg chg="add del">
          <ac:chgData name="CHOI JUNHO" userId="2ed797a4709b55ca" providerId="LiveId" clId="{5B9CC2E5-527B-4B3B-BD11-698718A29A94}" dt="2019-10-25T06:19:24.893" v="413" actId="478"/>
          <ac:cxnSpMkLst>
            <pc:docMk/>
            <pc:sldMk cId="3701024981" sldId="269"/>
            <ac:cxnSpMk id="144" creationId="{563164BD-0186-4492-81E6-AF722D320517}"/>
          </ac:cxnSpMkLst>
        </pc:cxnChg>
        <pc:cxnChg chg="add mod">
          <ac:chgData name="CHOI JUNHO" userId="2ed797a4709b55ca" providerId="LiveId" clId="{5B9CC2E5-527B-4B3B-BD11-698718A29A94}" dt="2019-10-25T07:13:42.093" v="1189" actId="1076"/>
          <ac:cxnSpMkLst>
            <pc:docMk/>
            <pc:sldMk cId="3701024981" sldId="269"/>
            <ac:cxnSpMk id="145" creationId="{1844ECF1-8D41-4F66-9DF0-1A724E1BBF8D}"/>
          </ac:cxnSpMkLst>
        </pc:cxnChg>
        <pc:cxnChg chg="add mod">
          <ac:chgData name="CHOI JUNHO" userId="2ed797a4709b55ca" providerId="LiveId" clId="{5B9CC2E5-527B-4B3B-BD11-698718A29A94}" dt="2019-10-25T07:13:42.093" v="1189" actId="1076"/>
          <ac:cxnSpMkLst>
            <pc:docMk/>
            <pc:sldMk cId="3701024981" sldId="269"/>
            <ac:cxnSpMk id="151" creationId="{CD6A5F96-73E1-42FF-92DC-3027731D9A6D}"/>
          </ac:cxnSpMkLst>
        </pc:cxnChg>
        <pc:cxnChg chg="add del mod">
          <ac:chgData name="CHOI JUNHO" userId="2ed797a4709b55ca" providerId="LiveId" clId="{5B9CC2E5-527B-4B3B-BD11-698718A29A94}" dt="2019-10-25T06:32:12.084" v="714" actId="478"/>
          <ac:cxnSpMkLst>
            <pc:docMk/>
            <pc:sldMk cId="3701024981" sldId="269"/>
            <ac:cxnSpMk id="154" creationId="{81E88BD0-4DBA-4347-B762-6A491B45153C}"/>
          </ac:cxnSpMkLst>
        </pc:cxnChg>
        <pc:cxnChg chg="add mod">
          <ac:chgData name="CHOI JUNHO" userId="2ed797a4709b55ca" providerId="LiveId" clId="{5B9CC2E5-527B-4B3B-BD11-698718A29A94}" dt="2019-10-25T07:13:42.093" v="1189" actId="1076"/>
          <ac:cxnSpMkLst>
            <pc:docMk/>
            <pc:sldMk cId="3701024981" sldId="269"/>
            <ac:cxnSpMk id="176" creationId="{F0764B5C-7996-4555-A6C8-DCF384F07B15}"/>
          </ac:cxnSpMkLst>
        </pc:cxnChg>
        <pc:cxnChg chg="add mod">
          <ac:chgData name="CHOI JUNHO" userId="2ed797a4709b55ca" providerId="LiveId" clId="{5B9CC2E5-527B-4B3B-BD11-698718A29A94}" dt="2019-10-25T07:13:42.093" v="1189" actId="1076"/>
          <ac:cxnSpMkLst>
            <pc:docMk/>
            <pc:sldMk cId="3701024981" sldId="269"/>
            <ac:cxnSpMk id="184" creationId="{2038451C-79FF-48C2-8602-E9EAA305AAD6}"/>
          </ac:cxnSpMkLst>
        </pc:cxnChg>
      </pc:sldChg>
      <pc:sldChg chg="addSp delSp modSp add">
        <pc:chgData name="CHOI JUNHO" userId="2ed797a4709b55ca" providerId="LiveId" clId="{5B9CC2E5-527B-4B3B-BD11-698718A29A94}" dt="2019-10-28T03:27:06.874" v="5463" actId="20577"/>
        <pc:sldMkLst>
          <pc:docMk/>
          <pc:sldMk cId="1665297153" sldId="270"/>
        </pc:sldMkLst>
        <pc:spChg chg="mod">
          <ac:chgData name="CHOI JUNHO" userId="2ed797a4709b55ca" providerId="LiveId" clId="{5B9CC2E5-527B-4B3B-BD11-698718A29A94}" dt="2019-10-28T03:22:41.795" v="5423" actId="20577"/>
          <ac:spMkLst>
            <pc:docMk/>
            <pc:sldMk cId="1665297153" sldId="270"/>
            <ac:spMk id="2" creationId="{C0A9B755-95D3-4E21-9F5C-A6467321ABBF}"/>
          </ac:spMkLst>
        </pc:spChg>
        <pc:spChg chg="add mod">
          <ac:chgData name="CHOI JUNHO" userId="2ed797a4709b55ca" providerId="LiveId" clId="{5B9CC2E5-527B-4B3B-BD11-698718A29A94}" dt="2019-10-25T08:20:09.419" v="3103" actId="1076"/>
          <ac:spMkLst>
            <pc:docMk/>
            <pc:sldMk cId="1665297153" sldId="270"/>
            <ac:spMk id="3" creationId="{08404561-832C-42A9-BCE1-4B921D68F947}"/>
          </ac:spMkLst>
        </pc:spChg>
        <pc:spChg chg="add del mod">
          <ac:chgData name="CHOI JUNHO" userId="2ed797a4709b55ca" providerId="LiveId" clId="{5B9CC2E5-527B-4B3B-BD11-698718A29A94}" dt="2019-10-25T08:13:03.332" v="2949" actId="478"/>
          <ac:spMkLst>
            <pc:docMk/>
            <pc:sldMk cId="1665297153" sldId="270"/>
            <ac:spMk id="4" creationId="{FF4389FC-924B-442D-9CE5-AE54ADC0657C}"/>
          </ac:spMkLst>
        </pc:spChg>
        <pc:spChg chg="add del mod">
          <ac:chgData name="CHOI JUNHO" userId="2ed797a4709b55ca" providerId="LiveId" clId="{5B9CC2E5-527B-4B3B-BD11-698718A29A94}" dt="2019-10-25T07:34:11.627" v="1816" actId="478"/>
          <ac:spMkLst>
            <pc:docMk/>
            <pc:sldMk cId="1665297153" sldId="270"/>
            <ac:spMk id="6" creationId="{10832364-E72E-4F8B-BFF7-FBA34E68733F}"/>
          </ac:spMkLst>
        </pc:spChg>
        <pc:spChg chg="add mod">
          <ac:chgData name="CHOI JUNHO" userId="2ed797a4709b55ca" providerId="LiveId" clId="{5B9CC2E5-527B-4B3B-BD11-698718A29A94}" dt="2019-10-25T08:20:09.419" v="3103" actId="1076"/>
          <ac:spMkLst>
            <pc:docMk/>
            <pc:sldMk cId="1665297153" sldId="270"/>
            <ac:spMk id="8" creationId="{5B3699D4-E2C7-49B9-B41C-250D3577104E}"/>
          </ac:spMkLst>
        </pc:spChg>
        <pc:spChg chg="add del mod">
          <ac:chgData name="CHOI JUNHO" userId="2ed797a4709b55ca" providerId="LiveId" clId="{5B9CC2E5-527B-4B3B-BD11-698718A29A94}" dt="2019-10-25T07:34:11.627" v="1816" actId="478"/>
          <ac:spMkLst>
            <pc:docMk/>
            <pc:sldMk cId="1665297153" sldId="270"/>
            <ac:spMk id="9" creationId="{249044E2-7F89-4F2D-98B4-F40F27701E2B}"/>
          </ac:spMkLst>
        </pc:spChg>
        <pc:spChg chg="add del mod">
          <ac:chgData name="CHOI JUNHO" userId="2ed797a4709b55ca" providerId="LiveId" clId="{5B9CC2E5-527B-4B3B-BD11-698718A29A94}" dt="2019-10-25T07:34:11.627" v="1816" actId="478"/>
          <ac:spMkLst>
            <pc:docMk/>
            <pc:sldMk cId="1665297153" sldId="270"/>
            <ac:spMk id="12" creationId="{9263FB49-5653-42EE-9DE3-44B39B5864DF}"/>
          </ac:spMkLst>
        </pc:spChg>
        <pc:spChg chg="add del mod">
          <ac:chgData name="CHOI JUNHO" userId="2ed797a4709b55ca" providerId="LiveId" clId="{5B9CC2E5-527B-4B3B-BD11-698718A29A94}" dt="2019-10-25T07:34:11.627" v="1816" actId="478"/>
          <ac:spMkLst>
            <pc:docMk/>
            <pc:sldMk cId="1665297153" sldId="270"/>
            <ac:spMk id="13" creationId="{D82CBA51-CB7F-44EF-BE32-A3EF4EB0264B}"/>
          </ac:spMkLst>
        </pc:spChg>
        <pc:spChg chg="add mod">
          <ac:chgData name="CHOI JUNHO" userId="2ed797a4709b55ca" providerId="LiveId" clId="{5B9CC2E5-527B-4B3B-BD11-698718A29A94}" dt="2019-10-25T08:20:09.419" v="3103" actId="1076"/>
          <ac:spMkLst>
            <pc:docMk/>
            <pc:sldMk cId="1665297153" sldId="270"/>
            <ac:spMk id="14" creationId="{E186A483-920D-49FF-BB8D-66835DCA4BF2}"/>
          </ac:spMkLst>
        </pc:spChg>
        <pc:spChg chg="add del mod">
          <ac:chgData name="CHOI JUNHO" userId="2ed797a4709b55ca" providerId="LiveId" clId="{5B9CC2E5-527B-4B3B-BD11-698718A29A94}" dt="2019-10-25T08:13:03.332" v="2949" actId="478"/>
          <ac:spMkLst>
            <pc:docMk/>
            <pc:sldMk cId="1665297153" sldId="270"/>
            <ac:spMk id="16" creationId="{13495D62-71EC-4A55-8745-A80EEF8D4AE7}"/>
          </ac:spMkLst>
        </pc:spChg>
        <pc:spChg chg="add del mod">
          <ac:chgData name="CHOI JUNHO" userId="2ed797a4709b55ca" providerId="LiveId" clId="{5B9CC2E5-527B-4B3B-BD11-698718A29A94}" dt="2019-10-25T08:13:03.332" v="2949" actId="478"/>
          <ac:spMkLst>
            <pc:docMk/>
            <pc:sldMk cId="1665297153" sldId="270"/>
            <ac:spMk id="17" creationId="{47ECFC45-9AAF-4992-905F-0E47D5B88A07}"/>
          </ac:spMkLst>
        </pc:spChg>
        <pc:spChg chg="add mod">
          <ac:chgData name="CHOI JUNHO" userId="2ed797a4709b55ca" providerId="LiveId" clId="{5B9CC2E5-527B-4B3B-BD11-698718A29A94}" dt="2019-10-25T07:26:51.746" v="1431" actId="164"/>
          <ac:spMkLst>
            <pc:docMk/>
            <pc:sldMk cId="1665297153" sldId="270"/>
            <ac:spMk id="19" creationId="{FD0B5C08-D654-41F3-A606-8B332515FE24}"/>
          </ac:spMkLst>
        </pc:spChg>
        <pc:spChg chg="add mod">
          <ac:chgData name="CHOI JUNHO" userId="2ed797a4709b55ca" providerId="LiveId" clId="{5B9CC2E5-527B-4B3B-BD11-698718A29A94}" dt="2019-10-25T09:32:46.964" v="4240" actId="20577"/>
          <ac:spMkLst>
            <pc:docMk/>
            <pc:sldMk cId="1665297153" sldId="270"/>
            <ac:spMk id="20" creationId="{B08C0ABE-CEC2-45B7-B4B6-4CED578B42DD}"/>
          </ac:spMkLst>
        </pc:spChg>
        <pc:spChg chg="add del mod">
          <ac:chgData name="CHOI JUNHO" userId="2ed797a4709b55ca" providerId="LiveId" clId="{5B9CC2E5-527B-4B3B-BD11-698718A29A94}" dt="2019-10-25T07:41:04.896" v="2215" actId="478"/>
          <ac:spMkLst>
            <pc:docMk/>
            <pc:sldMk cId="1665297153" sldId="270"/>
            <ac:spMk id="23" creationId="{5B2EB2E4-7ED3-49A4-8255-F4CAA485C6C4}"/>
          </ac:spMkLst>
        </pc:spChg>
        <pc:spChg chg="add del mod">
          <ac:chgData name="CHOI JUNHO" userId="2ed797a4709b55ca" providerId="LiveId" clId="{5B9CC2E5-527B-4B3B-BD11-698718A29A94}" dt="2019-10-25T07:41:04.896" v="2215" actId="478"/>
          <ac:spMkLst>
            <pc:docMk/>
            <pc:sldMk cId="1665297153" sldId="270"/>
            <ac:spMk id="26" creationId="{A21C7313-6FEB-41E8-B2C8-06DEF7FA9861}"/>
          </ac:spMkLst>
        </pc:spChg>
        <pc:spChg chg="mod topLvl">
          <ac:chgData name="CHOI JUNHO" userId="2ed797a4709b55ca" providerId="LiveId" clId="{5B9CC2E5-527B-4B3B-BD11-698718A29A94}" dt="2019-10-25T08:08:26.670" v="2783" actId="164"/>
          <ac:spMkLst>
            <pc:docMk/>
            <pc:sldMk cId="1665297153" sldId="270"/>
            <ac:spMk id="31" creationId="{3DB5C3AF-CB45-4EE4-B307-366664B5C5B0}"/>
          </ac:spMkLst>
        </pc:spChg>
        <pc:spChg chg="del mod topLvl">
          <ac:chgData name="CHOI JUNHO" userId="2ed797a4709b55ca" providerId="LiveId" clId="{5B9CC2E5-527B-4B3B-BD11-698718A29A94}" dt="2019-10-25T07:41:03.633" v="2214" actId="478"/>
          <ac:spMkLst>
            <pc:docMk/>
            <pc:sldMk cId="1665297153" sldId="270"/>
            <ac:spMk id="32" creationId="{0783D4FA-5DB4-48B1-8D7F-3E4CFB83A192}"/>
          </ac:spMkLst>
        </pc:spChg>
        <pc:spChg chg="del mod topLvl">
          <ac:chgData name="CHOI JUNHO" userId="2ed797a4709b55ca" providerId="LiveId" clId="{5B9CC2E5-527B-4B3B-BD11-698718A29A94}" dt="2019-10-25T07:30:26.829" v="1757" actId="478"/>
          <ac:spMkLst>
            <pc:docMk/>
            <pc:sldMk cId="1665297153" sldId="270"/>
            <ac:spMk id="33" creationId="{DDCC2AE1-558B-4A27-A9D2-473142282FE0}"/>
          </ac:spMkLst>
        </pc:spChg>
        <pc:spChg chg="del mod topLvl">
          <ac:chgData name="CHOI JUNHO" userId="2ed797a4709b55ca" providerId="LiveId" clId="{5B9CC2E5-527B-4B3B-BD11-698718A29A94}" dt="2019-10-25T07:41:03.633" v="2214" actId="478"/>
          <ac:spMkLst>
            <pc:docMk/>
            <pc:sldMk cId="1665297153" sldId="270"/>
            <ac:spMk id="35" creationId="{04AC251E-AE3A-4597-9D09-8990198704B2}"/>
          </ac:spMkLst>
        </pc:spChg>
        <pc:spChg chg="mod topLvl">
          <ac:chgData name="CHOI JUNHO" userId="2ed797a4709b55ca" providerId="LiveId" clId="{5B9CC2E5-527B-4B3B-BD11-698718A29A94}" dt="2019-10-25T08:08:26.670" v="2783" actId="164"/>
          <ac:spMkLst>
            <pc:docMk/>
            <pc:sldMk cId="1665297153" sldId="270"/>
            <ac:spMk id="36" creationId="{60260993-490A-46A8-B8B1-6468B822C259}"/>
          </ac:spMkLst>
        </pc:spChg>
        <pc:spChg chg="add mod topLvl">
          <ac:chgData name="CHOI JUNHO" userId="2ed797a4709b55ca" providerId="LiveId" clId="{5B9CC2E5-527B-4B3B-BD11-698718A29A94}" dt="2019-10-25T08:08:26.670" v="2783" actId="164"/>
          <ac:spMkLst>
            <pc:docMk/>
            <pc:sldMk cId="1665297153" sldId="270"/>
            <ac:spMk id="37" creationId="{A84E1EA7-FC20-4F13-959F-3F8D1C5D07AF}"/>
          </ac:spMkLst>
        </pc:spChg>
        <pc:spChg chg="add">
          <ac:chgData name="CHOI JUNHO" userId="2ed797a4709b55ca" providerId="LiveId" clId="{5B9CC2E5-527B-4B3B-BD11-698718A29A94}" dt="2019-10-25T08:56:56.736" v="4214"/>
          <ac:spMkLst>
            <pc:docMk/>
            <pc:sldMk cId="1665297153" sldId="270"/>
            <ac:spMk id="38" creationId="{3E92179B-1D51-42D9-BFB2-F36184AEE02B}"/>
          </ac:spMkLst>
        </pc:spChg>
        <pc:spChg chg="add del mod">
          <ac:chgData name="CHOI JUNHO" userId="2ed797a4709b55ca" providerId="LiveId" clId="{5B9CC2E5-527B-4B3B-BD11-698718A29A94}" dt="2019-10-25T07:53:55.807" v="2615" actId="478"/>
          <ac:spMkLst>
            <pc:docMk/>
            <pc:sldMk cId="1665297153" sldId="270"/>
            <ac:spMk id="41" creationId="{1ACD5A0F-2823-4294-A943-32E9C5491F8D}"/>
          </ac:spMkLst>
        </pc:spChg>
        <pc:spChg chg="mod topLvl">
          <ac:chgData name="CHOI JUNHO" userId="2ed797a4709b55ca" providerId="LiveId" clId="{5B9CC2E5-527B-4B3B-BD11-698718A29A94}" dt="2019-10-25T08:20:09.419" v="3103" actId="1076"/>
          <ac:spMkLst>
            <pc:docMk/>
            <pc:sldMk cId="1665297153" sldId="270"/>
            <ac:spMk id="46" creationId="{2DC549A4-4D7F-4D65-BD73-01C1CF8475E9}"/>
          </ac:spMkLst>
        </pc:spChg>
        <pc:spChg chg="mod topLvl">
          <ac:chgData name="CHOI JUNHO" userId="2ed797a4709b55ca" providerId="LiveId" clId="{5B9CC2E5-527B-4B3B-BD11-698718A29A94}" dt="2019-10-25T08:20:09.419" v="3103" actId="1076"/>
          <ac:spMkLst>
            <pc:docMk/>
            <pc:sldMk cId="1665297153" sldId="270"/>
            <ac:spMk id="47" creationId="{3E80AAAD-A83C-439E-B0A3-8E7F6C20DBC8}"/>
          </ac:spMkLst>
        </pc:spChg>
        <pc:spChg chg="del">
          <ac:chgData name="CHOI JUNHO" userId="2ed797a4709b55ca" providerId="LiveId" clId="{5B9CC2E5-527B-4B3B-BD11-698718A29A94}" dt="2019-10-25T07:38:16.789" v="2175" actId="478"/>
          <ac:spMkLst>
            <pc:docMk/>
            <pc:sldMk cId="1665297153" sldId="270"/>
            <ac:spMk id="48" creationId="{E17CEA51-8EF5-420D-984C-71614A8DD1C5}"/>
          </ac:spMkLst>
        </pc:spChg>
        <pc:spChg chg="del mod topLvl">
          <ac:chgData name="CHOI JUNHO" userId="2ed797a4709b55ca" providerId="LiveId" clId="{5B9CC2E5-527B-4B3B-BD11-698718A29A94}" dt="2019-10-25T07:53:58.013" v="2616" actId="478"/>
          <ac:spMkLst>
            <pc:docMk/>
            <pc:sldMk cId="1665297153" sldId="270"/>
            <ac:spMk id="50" creationId="{538A412E-9DE7-4197-8E99-CC9F254D0EC9}"/>
          </ac:spMkLst>
        </pc:spChg>
        <pc:spChg chg="add del mod">
          <ac:chgData name="CHOI JUNHO" userId="2ed797a4709b55ca" providerId="LiveId" clId="{5B9CC2E5-527B-4B3B-BD11-698718A29A94}" dt="2019-10-25T07:41:26.623" v="2219" actId="767"/>
          <ac:spMkLst>
            <pc:docMk/>
            <pc:sldMk cId="1665297153" sldId="270"/>
            <ac:spMk id="56" creationId="{DE062B81-7231-44E2-BA83-E461FA56650B}"/>
          </ac:spMkLst>
        </pc:spChg>
        <pc:spChg chg="add mod">
          <ac:chgData name="CHOI JUNHO" userId="2ed797a4709b55ca" providerId="LiveId" clId="{5B9CC2E5-527B-4B3B-BD11-698718A29A94}" dt="2019-10-25T08:20:09.419" v="3103" actId="1076"/>
          <ac:spMkLst>
            <pc:docMk/>
            <pc:sldMk cId="1665297153" sldId="270"/>
            <ac:spMk id="57" creationId="{68FAE4D7-BB0A-46BD-A061-97A3CEB0F2F5}"/>
          </ac:spMkLst>
        </pc:spChg>
        <pc:spChg chg="add del mod">
          <ac:chgData name="CHOI JUNHO" userId="2ed797a4709b55ca" providerId="LiveId" clId="{5B9CC2E5-527B-4B3B-BD11-698718A29A94}" dt="2019-10-25T08:08:34.471" v="2784" actId="478"/>
          <ac:spMkLst>
            <pc:docMk/>
            <pc:sldMk cId="1665297153" sldId="270"/>
            <ac:spMk id="59" creationId="{2279EB48-075C-4094-99E4-324AC760D962}"/>
          </ac:spMkLst>
        </pc:spChg>
        <pc:spChg chg="add mod">
          <ac:chgData name="CHOI JUNHO" userId="2ed797a4709b55ca" providerId="LiveId" clId="{5B9CC2E5-527B-4B3B-BD11-698718A29A94}" dt="2019-10-25T08:20:09.419" v="3103" actId="1076"/>
          <ac:spMkLst>
            <pc:docMk/>
            <pc:sldMk cId="1665297153" sldId="270"/>
            <ac:spMk id="68" creationId="{C63591AB-0CF9-4E01-B39E-A6360DC90A6D}"/>
          </ac:spMkLst>
        </pc:spChg>
        <pc:spChg chg="mod topLvl">
          <ac:chgData name="CHOI JUNHO" userId="2ed797a4709b55ca" providerId="LiveId" clId="{5B9CC2E5-527B-4B3B-BD11-698718A29A94}" dt="2019-10-25T08:14:54.459" v="3003" actId="164"/>
          <ac:spMkLst>
            <pc:docMk/>
            <pc:sldMk cId="1665297153" sldId="270"/>
            <ac:spMk id="73" creationId="{D111A169-F994-4110-99B5-EA8B17DCAD2D}"/>
          </ac:spMkLst>
        </pc:spChg>
        <pc:spChg chg="del">
          <ac:chgData name="CHOI JUNHO" userId="2ed797a4709b55ca" providerId="LiveId" clId="{5B9CC2E5-527B-4B3B-BD11-698718A29A94}" dt="2019-10-25T07:49:09.543" v="2495" actId="478"/>
          <ac:spMkLst>
            <pc:docMk/>
            <pc:sldMk cId="1665297153" sldId="270"/>
            <ac:spMk id="74" creationId="{AEB8241C-6D1F-441B-880E-244202BB7940}"/>
          </ac:spMkLst>
        </pc:spChg>
        <pc:spChg chg="add del mod ord topLvl">
          <ac:chgData name="CHOI JUNHO" userId="2ed797a4709b55ca" providerId="LiveId" clId="{5B9CC2E5-527B-4B3B-BD11-698718A29A94}" dt="2019-10-25T08:20:09.419" v="3103" actId="1076"/>
          <ac:spMkLst>
            <pc:docMk/>
            <pc:sldMk cId="1665297153" sldId="270"/>
            <ac:spMk id="75" creationId="{14F262EB-1BC7-4F2B-9D2B-63FC7E71CD5A}"/>
          </ac:spMkLst>
        </pc:spChg>
        <pc:spChg chg="add mod">
          <ac:chgData name="CHOI JUNHO" userId="2ed797a4709b55ca" providerId="LiveId" clId="{5B9CC2E5-527B-4B3B-BD11-698718A29A94}" dt="2019-10-25T08:20:09.419" v="3103" actId="1076"/>
          <ac:spMkLst>
            <pc:docMk/>
            <pc:sldMk cId="1665297153" sldId="270"/>
            <ac:spMk id="80" creationId="{57A8CDCE-DDDB-4E80-9AE1-1E7CE689232A}"/>
          </ac:spMkLst>
        </pc:spChg>
        <pc:spChg chg="add del mod">
          <ac:chgData name="CHOI JUNHO" userId="2ed797a4709b55ca" providerId="LiveId" clId="{5B9CC2E5-527B-4B3B-BD11-698718A29A94}" dt="2019-10-25T07:54:16.926" v="2621" actId="478"/>
          <ac:spMkLst>
            <pc:docMk/>
            <pc:sldMk cId="1665297153" sldId="270"/>
            <ac:spMk id="84" creationId="{7CE575BD-B19F-422B-8F85-D1D0C10022DD}"/>
          </ac:spMkLst>
        </pc:spChg>
        <pc:spChg chg="add del mod">
          <ac:chgData name="CHOI JUNHO" userId="2ed797a4709b55ca" providerId="LiveId" clId="{5B9CC2E5-527B-4B3B-BD11-698718A29A94}" dt="2019-10-25T08:07:49.502" v="2774" actId="478"/>
          <ac:spMkLst>
            <pc:docMk/>
            <pc:sldMk cId="1665297153" sldId="270"/>
            <ac:spMk id="85" creationId="{20E77269-D0A0-410D-B60C-7E7F819E3DDD}"/>
          </ac:spMkLst>
        </pc:spChg>
        <pc:spChg chg="add mod topLvl">
          <ac:chgData name="CHOI JUNHO" userId="2ed797a4709b55ca" providerId="LiveId" clId="{5B9CC2E5-527B-4B3B-BD11-698718A29A94}" dt="2019-10-25T08:14:54.459" v="3003" actId="164"/>
          <ac:spMkLst>
            <pc:docMk/>
            <pc:sldMk cId="1665297153" sldId="270"/>
            <ac:spMk id="86" creationId="{22E48F6F-3D65-4529-BD02-7F2D93386095}"/>
          </ac:spMkLst>
        </pc:spChg>
        <pc:spChg chg="add del mod">
          <ac:chgData name="CHOI JUNHO" userId="2ed797a4709b55ca" providerId="LiveId" clId="{5B9CC2E5-527B-4B3B-BD11-698718A29A94}" dt="2019-10-25T07:58:52.438" v="2718" actId="478"/>
          <ac:spMkLst>
            <pc:docMk/>
            <pc:sldMk cId="1665297153" sldId="270"/>
            <ac:spMk id="91" creationId="{67F1DDFF-34E8-4894-B0FC-DC44A1455F55}"/>
          </ac:spMkLst>
        </pc:spChg>
        <pc:spChg chg="add mod">
          <ac:chgData name="CHOI JUNHO" userId="2ed797a4709b55ca" providerId="LiveId" clId="{5B9CC2E5-527B-4B3B-BD11-698718A29A94}" dt="2019-10-25T08:08:26.670" v="2783" actId="164"/>
          <ac:spMkLst>
            <pc:docMk/>
            <pc:sldMk cId="1665297153" sldId="270"/>
            <ac:spMk id="92" creationId="{AA2D3D75-EA4C-449C-873C-C730950E86E4}"/>
          </ac:spMkLst>
        </pc:spChg>
        <pc:spChg chg="add mod">
          <ac:chgData name="CHOI JUNHO" userId="2ed797a4709b55ca" providerId="LiveId" clId="{5B9CC2E5-527B-4B3B-BD11-698718A29A94}" dt="2019-10-25T09:46:05.612" v="4456" actId="1076"/>
          <ac:spMkLst>
            <pc:docMk/>
            <pc:sldMk cId="1665297153" sldId="270"/>
            <ac:spMk id="96" creationId="{F58E4629-1E48-4386-8446-A683258391AE}"/>
          </ac:spMkLst>
        </pc:spChg>
        <pc:spChg chg="add mod">
          <ac:chgData name="CHOI JUNHO" userId="2ed797a4709b55ca" providerId="LiveId" clId="{5B9CC2E5-527B-4B3B-BD11-698718A29A94}" dt="2019-10-25T08:14:54.459" v="3003" actId="164"/>
          <ac:spMkLst>
            <pc:docMk/>
            <pc:sldMk cId="1665297153" sldId="270"/>
            <ac:spMk id="103" creationId="{C4D6C2E9-5807-4764-B68C-4C88956C2063}"/>
          </ac:spMkLst>
        </pc:spChg>
        <pc:spChg chg="add mod">
          <ac:chgData name="CHOI JUNHO" userId="2ed797a4709b55ca" providerId="LiveId" clId="{5B9CC2E5-527B-4B3B-BD11-698718A29A94}" dt="2019-10-25T08:14:54.459" v="3003" actId="164"/>
          <ac:spMkLst>
            <pc:docMk/>
            <pc:sldMk cId="1665297153" sldId="270"/>
            <ac:spMk id="104" creationId="{2817011C-12DD-4994-AC93-5BAFA35132C9}"/>
          </ac:spMkLst>
        </pc:spChg>
        <pc:spChg chg="add del mod">
          <ac:chgData name="CHOI JUNHO" userId="2ed797a4709b55ca" providerId="LiveId" clId="{5B9CC2E5-527B-4B3B-BD11-698718A29A94}" dt="2019-10-25T08:19:20.311" v="3095" actId="478"/>
          <ac:spMkLst>
            <pc:docMk/>
            <pc:sldMk cId="1665297153" sldId="270"/>
            <ac:spMk id="106" creationId="{E78DF8CF-CB56-4D51-8214-73FCC7AEF031}"/>
          </ac:spMkLst>
        </pc:spChg>
        <pc:spChg chg="add mod">
          <ac:chgData name="CHOI JUNHO" userId="2ed797a4709b55ca" providerId="LiveId" clId="{5B9CC2E5-527B-4B3B-BD11-698718A29A94}" dt="2019-10-25T08:20:09.419" v="3103" actId="1076"/>
          <ac:spMkLst>
            <pc:docMk/>
            <pc:sldMk cId="1665297153" sldId="270"/>
            <ac:spMk id="114" creationId="{E364806D-439F-4E93-B0A7-7B5A59C5CE47}"/>
          </ac:spMkLst>
        </pc:spChg>
        <pc:spChg chg="add mod">
          <ac:chgData name="CHOI JUNHO" userId="2ed797a4709b55ca" providerId="LiveId" clId="{5B9CC2E5-527B-4B3B-BD11-698718A29A94}" dt="2019-10-28T03:27:06.874" v="5463" actId="20577"/>
          <ac:spMkLst>
            <pc:docMk/>
            <pc:sldMk cId="1665297153" sldId="270"/>
            <ac:spMk id="118" creationId="{2ED7D25B-A6C1-4E95-A9E7-0F388DA42AAE}"/>
          </ac:spMkLst>
        </pc:spChg>
        <pc:grpChg chg="add del mod">
          <ac:chgData name="CHOI JUNHO" userId="2ed797a4709b55ca" providerId="LiveId" clId="{5B9CC2E5-527B-4B3B-BD11-698718A29A94}" dt="2019-10-25T07:28:47.302" v="1599" actId="478"/>
          <ac:grpSpMkLst>
            <pc:docMk/>
            <pc:sldMk cId="1665297153" sldId="270"/>
            <ac:grpSpMk id="27" creationId="{3368E6F3-F30E-482C-B805-957F25DF2443}"/>
          </ac:grpSpMkLst>
        </pc:grpChg>
        <pc:grpChg chg="add del mod">
          <ac:chgData name="CHOI JUNHO" userId="2ed797a4709b55ca" providerId="LiveId" clId="{5B9CC2E5-527B-4B3B-BD11-698718A29A94}" dt="2019-10-25T07:29:28.637" v="1711" actId="165"/>
          <ac:grpSpMkLst>
            <pc:docMk/>
            <pc:sldMk cId="1665297153" sldId="270"/>
            <ac:grpSpMk id="30" creationId="{3F6370BF-4211-40BD-8AFD-18954BCA191C}"/>
          </ac:grpSpMkLst>
        </pc:grpChg>
        <pc:grpChg chg="add del mod">
          <ac:chgData name="CHOI JUNHO" userId="2ed797a4709b55ca" providerId="LiveId" clId="{5B9CC2E5-527B-4B3B-BD11-698718A29A94}" dt="2019-10-25T07:33:26.324" v="1805" actId="165"/>
          <ac:grpSpMkLst>
            <pc:docMk/>
            <pc:sldMk cId="1665297153" sldId="270"/>
            <ac:grpSpMk id="40" creationId="{3F3DF6D3-0261-46B1-AFD6-2E7600460A6A}"/>
          </ac:grpSpMkLst>
        </pc:grpChg>
        <pc:grpChg chg="add del mod">
          <ac:chgData name="CHOI JUNHO" userId="2ed797a4709b55ca" providerId="LiveId" clId="{5B9CC2E5-527B-4B3B-BD11-698718A29A94}" dt="2019-10-25T07:54:03.279" v="2617" actId="165"/>
          <ac:grpSpMkLst>
            <pc:docMk/>
            <pc:sldMk cId="1665297153" sldId="270"/>
            <ac:grpSpMk id="42" creationId="{5F5C1189-9D0E-4C85-BEBE-EC1D1447F596}"/>
          </ac:grpSpMkLst>
        </pc:grpChg>
        <pc:grpChg chg="add del mod">
          <ac:chgData name="CHOI JUNHO" userId="2ed797a4709b55ca" providerId="LiveId" clId="{5B9CC2E5-527B-4B3B-BD11-698718A29A94}" dt="2019-10-25T07:40:42.354" v="2210" actId="165"/>
          <ac:grpSpMkLst>
            <pc:docMk/>
            <pc:sldMk cId="1665297153" sldId="270"/>
            <ac:grpSpMk id="45" creationId="{4AE4DF5F-9827-4516-8D2D-7B01958A6779}"/>
          </ac:grpSpMkLst>
        </pc:grpChg>
        <pc:grpChg chg="add del mod">
          <ac:chgData name="CHOI JUNHO" userId="2ed797a4709b55ca" providerId="LiveId" clId="{5B9CC2E5-527B-4B3B-BD11-698718A29A94}" dt="2019-10-25T07:54:03.279" v="2617" actId="165"/>
          <ac:grpSpMkLst>
            <pc:docMk/>
            <pc:sldMk cId="1665297153" sldId="270"/>
            <ac:grpSpMk id="54" creationId="{DDCC1116-7722-4B5E-A1C8-5891DE8732BC}"/>
          </ac:grpSpMkLst>
        </pc:grpChg>
        <pc:grpChg chg="add del mod">
          <ac:chgData name="CHOI JUNHO" userId="2ed797a4709b55ca" providerId="LiveId" clId="{5B9CC2E5-527B-4B3B-BD11-698718A29A94}" dt="2019-10-25T08:09:12.116" v="2793" actId="165"/>
          <ac:grpSpMkLst>
            <pc:docMk/>
            <pc:sldMk cId="1665297153" sldId="270"/>
            <ac:grpSpMk id="72" creationId="{68A830F9-3255-4C5F-B838-BA83E73058F4}"/>
          </ac:grpSpMkLst>
        </pc:grpChg>
        <pc:grpChg chg="add del mod">
          <ac:chgData name="CHOI JUNHO" userId="2ed797a4709b55ca" providerId="LiveId" clId="{5B9CC2E5-527B-4B3B-BD11-698718A29A94}" dt="2019-10-25T08:08:00.600" v="2777" actId="165"/>
          <ac:grpSpMkLst>
            <pc:docMk/>
            <pc:sldMk cId="1665297153" sldId="270"/>
            <ac:grpSpMk id="87" creationId="{027E4341-D817-430E-9C31-125D48C5639D}"/>
          </ac:grpSpMkLst>
        </pc:grpChg>
        <pc:grpChg chg="add del mod">
          <ac:chgData name="CHOI JUNHO" userId="2ed797a4709b55ca" providerId="LiveId" clId="{5B9CC2E5-527B-4B3B-BD11-698718A29A94}" dt="2019-10-25T08:09:07.932" v="2792" actId="165"/>
          <ac:grpSpMkLst>
            <pc:docMk/>
            <pc:sldMk cId="1665297153" sldId="270"/>
            <ac:grpSpMk id="88" creationId="{30D59F65-8669-4F83-8A82-7B0EA1ED0E3A}"/>
          </ac:grpSpMkLst>
        </pc:grpChg>
        <pc:grpChg chg="add mod">
          <ac:chgData name="CHOI JUNHO" userId="2ed797a4709b55ca" providerId="LiveId" clId="{5B9CC2E5-527B-4B3B-BD11-698718A29A94}" dt="2019-10-25T08:20:09.419" v="3103" actId="1076"/>
          <ac:grpSpMkLst>
            <pc:docMk/>
            <pc:sldMk cId="1665297153" sldId="270"/>
            <ac:grpSpMk id="93" creationId="{7EBDC559-2322-4B0D-8983-7D1B8A5826EA}"/>
          </ac:grpSpMkLst>
        </pc:grpChg>
        <pc:grpChg chg="add mod">
          <ac:chgData name="CHOI JUNHO" userId="2ed797a4709b55ca" providerId="LiveId" clId="{5B9CC2E5-527B-4B3B-BD11-698718A29A94}" dt="2019-10-25T08:20:09.419" v="3103" actId="1076"/>
          <ac:grpSpMkLst>
            <pc:docMk/>
            <pc:sldMk cId="1665297153" sldId="270"/>
            <ac:grpSpMk id="105" creationId="{2662D227-6225-4458-9FB5-2E0E9702A5BC}"/>
          </ac:grpSpMkLst>
        </pc:grpChg>
        <pc:picChg chg="add mod">
          <ac:chgData name="CHOI JUNHO" userId="2ed797a4709b55ca" providerId="LiveId" clId="{5B9CC2E5-527B-4B3B-BD11-698718A29A94}" dt="2019-10-25T07:26:51.746" v="1431" actId="164"/>
          <ac:picMkLst>
            <pc:docMk/>
            <pc:sldMk cId="1665297153" sldId="270"/>
            <ac:picMk id="18" creationId="{92803924-2A8D-4CF4-84C7-AD03F726F7EA}"/>
          </ac:picMkLst>
        </pc:picChg>
        <pc:picChg chg="mod ord topLvl">
          <ac:chgData name="CHOI JUNHO" userId="2ed797a4709b55ca" providerId="LiveId" clId="{5B9CC2E5-527B-4B3B-BD11-698718A29A94}" dt="2019-10-25T08:20:09.419" v="3103" actId="1076"/>
          <ac:picMkLst>
            <pc:docMk/>
            <pc:sldMk cId="1665297153" sldId="270"/>
            <ac:picMk id="34" creationId="{C7C5B50E-959A-41B7-8539-177BBE7B8C77}"/>
          </ac:picMkLst>
        </pc:picChg>
        <pc:picChg chg="add mod topLvl modCrop">
          <ac:chgData name="CHOI JUNHO" userId="2ed797a4709b55ca" providerId="LiveId" clId="{5B9CC2E5-527B-4B3B-BD11-698718A29A94}" dt="2019-10-25T08:08:26.670" v="2783" actId="164"/>
          <ac:picMkLst>
            <pc:docMk/>
            <pc:sldMk cId="1665297153" sldId="270"/>
            <ac:picMk id="39" creationId="{52E9C2A4-8114-4691-86F0-B79073D42AFB}"/>
          </ac:picMkLst>
        </pc:picChg>
        <pc:picChg chg="del">
          <ac:chgData name="CHOI JUNHO" userId="2ed797a4709b55ca" providerId="LiveId" clId="{5B9CC2E5-527B-4B3B-BD11-698718A29A94}" dt="2019-10-25T07:38:08.831" v="2173" actId="478"/>
          <ac:picMkLst>
            <pc:docMk/>
            <pc:sldMk cId="1665297153" sldId="270"/>
            <ac:picMk id="49" creationId="{8AF34FF4-8A92-4904-85A8-B2CFB397D0AE}"/>
          </ac:picMkLst>
        </pc:picChg>
        <pc:picChg chg="del">
          <ac:chgData name="CHOI JUNHO" userId="2ed797a4709b55ca" providerId="LiveId" clId="{5B9CC2E5-527B-4B3B-BD11-698718A29A94}" dt="2019-10-25T07:50:14.512" v="2504" actId="478"/>
          <ac:picMkLst>
            <pc:docMk/>
            <pc:sldMk cId="1665297153" sldId="270"/>
            <ac:picMk id="76" creationId="{3DCEF547-8981-44C8-BB94-BFB08B063186}"/>
          </ac:picMkLst>
        </pc:picChg>
        <pc:picChg chg="add mod modCrop">
          <ac:chgData name="CHOI JUNHO" userId="2ed797a4709b55ca" providerId="LiveId" clId="{5B9CC2E5-527B-4B3B-BD11-698718A29A94}" dt="2019-10-25T08:14:54.459" v="3003" actId="164"/>
          <ac:picMkLst>
            <pc:docMk/>
            <pc:sldMk cId="1665297153" sldId="270"/>
            <ac:picMk id="78" creationId="{CD365DB4-A05C-409F-B8F7-0DF616DDBA55}"/>
          </ac:picMkLst>
        </pc:picChg>
        <pc:picChg chg="add mod modCrop">
          <ac:chgData name="CHOI JUNHO" userId="2ed797a4709b55ca" providerId="LiveId" clId="{5B9CC2E5-527B-4B3B-BD11-698718A29A94}" dt="2019-10-25T08:20:09.419" v="3103" actId="1076"/>
          <ac:picMkLst>
            <pc:docMk/>
            <pc:sldMk cId="1665297153" sldId="270"/>
            <ac:picMk id="111" creationId="{CA00BE5E-BE9A-4557-ACD3-5ABD08F8A7E0}"/>
          </ac:picMkLst>
        </pc:picChg>
        <pc:cxnChg chg="add mod">
          <ac:chgData name="CHOI JUNHO" userId="2ed797a4709b55ca" providerId="LiveId" clId="{5B9CC2E5-527B-4B3B-BD11-698718A29A94}" dt="2019-10-25T08:20:09.419" v="3103" actId="1076"/>
          <ac:cxnSpMkLst>
            <pc:docMk/>
            <pc:sldMk cId="1665297153" sldId="270"/>
            <ac:cxnSpMk id="5" creationId="{B72EB233-21F1-4FF6-AEB8-3E8D04E8B5BC}"/>
          </ac:cxnSpMkLst>
        </pc:cxnChg>
        <pc:cxnChg chg="add del mod">
          <ac:chgData name="CHOI JUNHO" userId="2ed797a4709b55ca" providerId="LiveId" clId="{5B9CC2E5-527B-4B3B-BD11-698718A29A94}" dt="2019-10-25T07:34:11.627" v="1816" actId="478"/>
          <ac:cxnSpMkLst>
            <pc:docMk/>
            <pc:sldMk cId="1665297153" sldId="270"/>
            <ac:cxnSpMk id="7" creationId="{287321A6-D9D2-4F2D-B464-CE9F079BFACC}"/>
          </ac:cxnSpMkLst>
        </pc:cxnChg>
        <pc:cxnChg chg="add del mod">
          <ac:chgData name="CHOI JUNHO" userId="2ed797a4709b55ca" providerId="LiveId" clId="{5B9CC2E5-527B-4B3B-BD11-698718A29A94}" dt="2019-10-25T08:13:03.332" v="2949" actId="478"/>
          <ac:cxnSpMkLst>
            <pc:docMk/>
            <pc:sldMk cId="1665297153" sldId="270"/>
            <ac:cxnSpMk id="10" creationId="{025B6E5D-19EF-4831-861B-B8AAC492AD6B}"/>
          </ac:cxnSpMkLst>
        </pc:cxnChg>
        <pc:cxnChg chg="add del mod">
          <ac:chgData name="CHOI JUNHO" userId="2ed797a4709b55ca" providerId="LiveId" clId="{5B9CC2E5-527B-4B3B-BD11-698718A29A94}" dt="2019-10-25T07:34:11.627" v="1816" actId="478"/>
          <ac:cxnSpMkLst>
            <pc:docMk/>
            <pc:sldMk cId="1665297153" sldId="270"/>
            <ac:cxnSpMk id="11" creationId="{B06C80DC-36FD-4267-A339-EF4C6BBDD2D5}"/>
          </ac:cxnSpMkLst>
        </pc:cxnChg>
        <pc:cxnChg chg="add mod">
          <ac:chgData name="CHOI JUNHO" userId="2ed797a4709b55ca" providerId="LiveId" clId="{5B9CC2E5-527B-4B3B-BD11-698718A29A94}" dt="2019-10-25T08:20:09.419" v="3103" actId="1076"/>
          <ac:cxnSpMkLst>
            <pc:docMk/>
            <pc:sldMk cId="1665297153" sldId="270"/>
            <ac:cxnSpMk id="15" creationId="{BB1A0A9F-62C1-48D2-B7FE-14611D9533F8}"/>
          </ac:cxnSpMkLst>
        </pc:cxnChg>
        <pc:cxnChg chg="add del mod">
          <ac:chgData name="CHOI JUNHO" userId="2ed797a4709b55ca" providerId="LiveId" clId="{5B9CC2E5-527B-4B3B-BD11-698718A29A94}" dt="2019-10-25T07:46:20.582" v="2376" actId="478"/>
          <ac:cxnSpMkLst>
            <pc:docMk/>
            <pc:sldMk cId="1665297153" sldId="270"/>
            <ac:cxnSpMk id="21" creationId="{BAFCADFD-B834-405A-8B44-93C9AFB49D5A}"/>
          </ac:cxnSpMkLst>
        </pc:cxnChg>
        <pc:cxnChg chg="add del mod">
          <ac:chgData name="CHOI JUNHO" userId="2ed797a4709b55ca" providerId="LiveId" clId="{5B9CC2E5-527B-4B3B-BD11-698718A29A94}" dt="2019-10-25T08:13:03.332" v="2949" actId="478"/>
          <ac:cxnSpMkLst>
            <pc:docMk/>
            <pc:sldMk cId="1665297153" sldId="270"/>
            <ac:cxnSpMk id="22" creationId="{88AF2647-D04F-48B5-A4C9-D9555EA81EB7}"/>
          </ac:cxnSpMkLst>
        </pc:cxnChg>
        <pc:cxnChg chg="add del mod">
          <ac:chgData name="CHOI JUNHO" userId="2ed797a4709b55ca" providerId="LiveId" clId="{5B9CC2E5-527B-4B3B-BD11-698718A29A94}" dt="2019-10-25T07:34:56.110" v="1861" actId="478"/>
          <ac:cxnSpMkLst>
            <pc:docMk/>
            <pc:sldMk cId="1665297153" sldId="270"/>
            <ac:cxnSpMk id="24" creationId="{C91DF4F3-A699-4137-AAF8-907F8A42960B}"/>
          </ac:cxnSpMkLst>
        </pc:cxnChg>
        <pc:cxnChg chg="add del mod">
          <ac:chgData name="CHOI JUNHO" userId="2ed797a4709b55ca" providerId="LiveId" clId="{5B9CC2E5-527B-4B3B-BD11-698718A29A94}" dt="2019-10-25T08:13:03.332" v="2949" actId="478"/>
          <ac:cxnSpMkLst>
            <pc:docMk/>
            <pc:sldMk cId="1665297153" sldId="270"/>
            <ac:cxnSpMk id="25" creationId="{66149250-3D3D-4B47-AF62-0467FD23BE33}"/>
          </ac:cxnSpMkLst>
        </pc:cxnChg>
        <pc:cxnChg chg="add del">
          <ac:chgData name="CHOI JUNHO" userId="2ed797a4709b55ca" providerId="LiveId" clId="{5B9CC2E5-527B-4B3B-BD11-698718A29A94}" dt="2019-10-25T07:46:47.269" v="2410" actId="478"/>
          <ac:cxnSpMkLst>
            <pc:docMk/>
            <pc:sldMk cId="1665297153" sldId="270"/>
            <ac:cxnSpMk id="61" creationId="{4122B7E4-C8E5-4DE3-B4EF-0EF25FF98EC6}"/>
          </ac:cxnSpMkLst>
        </pc:cxnChg>
        <pc:cxnChg chg="add del mod">
          <ac:chgData name="CHOI JUNHO" userId="2ed797a4709b55ca" providerId="LiveId" clId="{5B9CC2E5-527B-4B3B-BD11-698718A29A94}" dt="2019-10-25T07:50:38.286" v="2506" actId="478"/>
          <ac:cxnSpMkLst>
            <pc:docMk/>
            <pc:sldMk cId="1665297153" sldId="270"/>
            <ac:cxnSpMk id="62" creationId="{1F03ADC4-0D0F-4676-A877-D9A8ADF53E88}"/>
          </ac:cxnSpMkLst>
        </pc:cxnChg>
        <pc:cxnChg chg="add del mod">
          <ac:chgData name="CHOI JUNHO" userId="2ed797a4709b55ca" providerId="LiveId" clId="{5B9CC2E5-527B-4B3B-BD11-698718A29A94}" dt="2019-10-25T08:08:35.998" v="2785" actId="478"/>
          <ac:cxnSpMkLst>
            <pc:docMk/>
            <pc:sldMk cId="1665297153" sldId="270"/>
            <ac:cxnSpMk id="65" creationId="{2591DA9C-0986-472C-9A97-2BD7A3FB6E14}"/>
          </ac:cxnSpMkLst>
        </pc:cxnChg>
        <pc:cxnChg chg="add mod">
          <ac:chgData name="CHOI JUNHO" userId="2ed797a4709b55ca" providerId="LiveId" clId="{5B9CC2E5-527B-4B3B-BD11-698718A29A94}" dt="2019-10-25T08:20:09.419" v="3103" actId="1076"/>
          <ac:cxnSpMkLst>
            <pc:docMk/>
            <pc:sldMk cId="1665297153" sldId="270"/>
            <ac:cxnSpMk id="69" creationId="{C4366319-B2D5-4D58-AFC6-34F8BF90B9E8}"/>
          </ac:cxnSpMkLst>
        </pc:cxnChg>
        <pc:cxnChg chg="add del mod">
          <ac:chgData name="CHOI JUNHO" userId="2ed797a4709b55ca" providerId="LiveId" clId="{5B9CC2E5-527B-4B3B-BD11-698718A29A94}" dt="2019-10-25T08:11:48.927" v="2931" actId="478"/>
          <ac:cxnSpMkLst>
            <pc:docMk/>
            <pc:sldMk cId="1665297153" sldId="270"/>
            <ac:cxnSpMk id="81" creationId="{A466E47F-EB6C-4BFB-8C64-B1199F2E30F0}"/>
          </ac:cxnSpMkLst>
        </pc:cxnChg>
        <pc:cxnChg chg="add del mod">
          <ac:chgData name="CHOI JUNHO" userId="2ed797a4709b55ca" providerId="LiveId" clId="{5B9CC2E5-527B-4B3B-BD11-698718A29A94}" dt="2019-10-25T08:20:10.863" v="3104" actId="478"/>
          <ac:cxnSpMkLst>
            <pc:docMk/>
            <pc:sldMk cId="1665297153" sldId="270"/>
            <ac:cxnSpMk id="99" creationId="{6BB26CB7-7A9A-472F-B50A-5D7BB2D8CCB9}"/>
          </ac:cxnSpMkLst>
        </pc:cxnChg>
        <pc:cxnChg chg="add mod">
          <ac:chgData name="CHOI JUNHO" userId="2ed797a4709b55ca" providerId="LiveId" clId="{5B9CC2E5-527B-4B3B-BD11-698718A29A94}" dt="2019-10-25T08:20:09.419" v="3103" actId="1076"/>
          <ac:cxnSpMkLst>
            <pc:docMk/>
            <pc:sldMk cId="1665297153" sldId="270"/>
            <ac:cxnSpMk id="100" creationId="{A8FFE34E-66CC-49DE-A575-5D2180E98504}"/>
          </ac:cxnSpMkLst>
        </pc:cxnChg>
        <pc:cxnChg chg="add mod">
          <ac:chgData name="CHOI JUNHO" userId="2ed797a4709b55ca" providerId="LiveId" clId="{5B9CC2E5-527B-4B3B-BD11-698718A29A94}" dt="2019-10-25T08:20:09.419" v="3103" actId="1076"/>
          <ac:cxnSpMkLst>
            <pc:docMk/>
            <pc:sldMk cId="1665297153" sldId="270"/>
            <ac:cxnSpMk id="107" creationId="{9EE6AC4F-B731-49E5-905C-104A7B4328B5}"/>
          </ac:cxnSpMkLst>
        </pc:cxnChg>
        <pc:cxnChg chg="add mod">
          <ac:chgData name="CHOI JUNHO" userId="2ed797a4709b55ca" providerId="LiveId" clId="{5B9CC2E5-527B-4B3B-BD11-698718A29A94}" dt="2019-10-25T08:20:09.419" v="3103" actId="1076"/>
          <ac:cxnSpMkLst>
            <pc:docMk/>
            <pc:sldMk cId="1665297153" sldId="270"/>
            <ac:cxnSpMk id="116" creationId="{2BCB1A80-B9EE-4AAC-AAF6-5A2E3EC336A6}"/>
          </ac:cxnSpMkLst>
        </pc:cxnChg>
      </pc:sldChg>
      <pc:sldChg chg="del">
        <pc:chgData name="CHOI JUNHO" userId="2ed797a4709b55ca" providerId="LiveId" clId="{5B9CC2E5-527B-4B3B-BD11-698718A29A94}" dt="2019-10-25T05:40:59.921" v="208" actId="47"/>
        <pc:sldMkLst>
          <pc:docMk/>
          <pc:sldMk cId="2010584314" sldId="270"/>
        </pc:sldMkLst>
      </pc:sldChg>
      <pc:sldChg chg="addSp delSp modSp add ord">
        <pc:chgData name="CHOI JUNHO" userId="2ed797a4709b55ca" providerId="LiveId" clId="{5B9CC2E5-527B-4B3B-BD11-698718A29A94}" dt="2019-10-28T03:22:28.184" v="5421"/>
        <pc:sldMkLst>
          <pc:docMk/>
          <pc:sldMk cId="3762929551" sldId="271"/>
        </pc:sldMkLst>
        <pc:spChg chg="mod">
          <ac:chgData name="CHOI JUNHO" userId="2ed797a4709b55ca" providerId="LiveId" clId="{5B9CC2E5-527B-4B3B-BD11-698718A29A94}" dt="2019-10-28T02:40:41.201" v="5287" actId="20577"/>
          <ac:spMkLst>
            <pc:docMk/>
            <pc:sldMk cId="3762929551" sldId="271"/>
            <ac:spMk id="2" creationId="{51A453BC-D400-441D-93EE-79FC188C93F5}"/>
          </ac:spMkLst>
        </pc:spChg>
        <pc:spChg chg="add mod">
          <ac:chgData name="CHOI JUNHO" userId="2ed797a4709b55ca" providerId="LiveId" clId="{5B9CC2E5-527B-4B3B-BD11-698718A29A94}" dt="2019-10-28T02:39:20.105" v="5282" actId="1076"/>
          <ac:spMkLst>
            <pc:docMk/>
            <pc:sldMk cId="3762929551" sldId="271"/>
            <ac:spMk id="3" creationId="{018F6117-8D2C-4956-8FFC-7AEE382D5B6A}"/>
          </ac:spMkLst>
        </pc:spChg>
        <pc:spChg chg="add mod">
          <ac:chgData name="CHOI JUNHO" userId="2ed797a4709b55ca" providerId="LiveId" clId="{5B9CC2E5-527B-4B3B-BD11-698718A29A94}" dt="2019-10-28T02:39:20.105" v="5282" actId="1076"/>
          <ac:spMkLst>
            <pc:docMk/>
            <pc:sldMk cId="3762929551" sldId="271"/>
            <ac:spMk id="4" creationId="{7A2ADDFB-BBD3-44CC-9AAA-64F9E9D60D4E}"/>
          </ac:spMkLst>
        </pc:spChg>
        <pc:spChg chg="add mod">
          <ac:chgData name="CHOI JUNHO" userId="2ed797a4709b55ca" providerId="LiveId" clId="{5B9CC2E5-527B-4B3B-BD11-698718A29A94}" dt="2019-10-28T02:39:20.105" v="5282" actId="1076"/>
          <ac:spMkLst>
            <pc:docMk/>
            <pc:sldMk cId="3762929551" sldId="271"/>
            <ac:spMk id="6" creationId="{07E14B24-2E8A-4B12-ABCC-D3E2390FE0C4}"/>
          </ac:spMkLst>
        </pc:spChg>
        <pc:spChg chg="add mod">
          <ac:chgData name="CHOI JUNHO" userId="2ed797a4709b55ca" providerId="LiveId" clId="{5B9CC2E5-527B-4B3B-BD11-698718A29A94}" dt="2019-10-28T02:39:20.105" v="5282" actId="1076"/>
          <ac:spMkLst>
            <pc:docMk/>
            <pc:sldMk cId="3762929551" sldId="271"/>
            <ac:spMk id="8" creationId="{27078A90-B8DE-4535-B097-8F7EBD801EA7}"/>
          </ac:spMkLst>
        </pc:spChg>
        <pc:spChg chg="add mod">
          <ac:chgData name="CHOI JUNHO" userId="2ed797a4709b55ca" providerId="LiveId" clId="{5B9CC2E5-527B-4B3B-BD11-698718A29A94}" dt="2019-10-28T02:39:20.105" v="5282" actId="1076"/>
          <ac:spMkLst>
            <pc:docMk/>
            <pc:sldMk cId="3762929551" sldId="271"/>
            <ac:spMk id="9" creationId="{DEC0CDDF-D3E7-4827-807B-91EFD077A55F}"/>
          </ac:spMkLst>
        </pc:spChg>
        <pc:spChg chg="add mod">
          <ac:chgData name="CHOI JUNHO" userId="2ed797a4709b55ca" providerId="LiveId" clId="{5B9CC2E5-527B-4B3B-BD11-698718A29A94}" dt="2019-10-28T02:39:20.105" v="5282" actId="1076"/>
          <ac:spMkLst>
            <pc:docMk/>
            <pc:sldMk cId="3762929551" sldId="271"/>
            <ac:spMk id="12" creationId="{C6EF2AAE-4687-4367-874D-C8D0DFAF4450}"/>
          </ac:spMkLst>
        </pc:spChg>
        <pc:spChg chg="add mod">
          <ac:chgData name="CHOI JUNHO" userId="2ed797a4709b55ca" providerId="LiveId" clId="{5B9CC2E5-527B-4B3B-BD11-698718A29A94}" dt="2019-10-28T02:39:20.105" v="5282" actId="1076"/>
          <ac:spMkLst>
            <pc:docMk/>
            <pc:sldMk cId="3762929551" sldId="271"/>
            <ac:spMk id="13" creationId="{DBBAAC12-6536-44ED-9F3A-E9A3B537184C}"/>
          </ac:spMkLst>
        </pc:spChg>
        <pc:spChg chg="add mod">
          <ac:chgData name="CHOI JUNHO" userId="2ed797a4709b55ca" providerId="LiveId" clId="{5B9CC2E5-527B-4B3B-BD11-698718A29A94}" dt="2019-10-28T02:39:20.105" v="5282" actId="1076"/>
          <ac:spMkLst>
            <pc:docMk/>
            <pc:sldMk cId="3762929551" sldId="271"/>
            <ac:spMk id="14" creationId="{7052604D-B0CA-404A-BC0F-122EFF9EBB21}"/>
          </ac:spMkLst>
        </pc:spChg>
        <pc:spChg chg="add del mod">
          <ac:chgData name="CHOI JUNHO" userId="2ed797a4709b55ca" providerId="LiveId" clId="{5B9CC2E5-527B-4B3B-BD11-698718A29A94}" dt="2019-10-28T02:33:35.981" v="5186" actId="478"/>
          <ac:spMkLst>
            <pc:docMk/>
            <pc:sldMk cId="3762929551" sldId="271"/>
            <ac:spMk id="16" creationId="{731835B8-CE1C-448A-839C-CBB712F6B162}"/>
          </ac:spMkLst>
        </pc:spChg>
        <pc:spChg chg="add mod">
          <ac:chgData name="CHOI JUNHO" userId="2ed797a4709b55ca" providerId="LiveId" clId="{5B9CC2E5-527B-4B3B-BD11-698718A29A94}" dt="2019-10-28T02:39:20.105" v="5282" actId="1076"/>
          <ac:spMkLst>
            <pc:docMk/>
            <pc:sldMk cId="3762929551" sldId="271"/>
            <ac:spMk id="17" creationId="{9EA6AF26-CE29-4628-A962-E8EC25E1A2BC}"/>
          </ac:spMkLst>
        </pc:spChg>
        <pc:spChg chg="add mod">
          <ac:chgData name="CHOI JUNHO" userId="2ed797a4709b55ca" providerId="LiveId" clId="{5B9CC2E5-527B-4B3B-BD11-698718A29A94}" dt="2019-10-28T02:14:34.727" v="4675" actId="164"/>
          <ac:spMkLst>
            <pc:docMk/>
            <pc:sldMk cId="3762929551" sldId="271"/>
            <ac:spMk id="19" creationId="{DC0F3975-526F-4A0B-A160-02AF74964D8D}"/>
          </ac:spMkLst>
        </pc:spChg>
        <pc:spChg chg="add del">
          <ac:chgData name="CHOI JUNHO" userId="2ed797a4709b55ca" providerId="LiveId" clId="{5B9CC2E5-527B-4B3B-BD11-698718A29A94}" dt="2019-10-28T02:17:20.296" v="4764" actId="478"/>
          <ac:spMkLst>
            <pc:docMk/>
            <pc:sldMk cId="3762929551" sldId="271"/>
            <ac:spMk id="20" creationId="{22316EDF-A89D-4301-B6C5-695B3300D3EB}"/>
          </ac:spMkLst>
        </pc:spChg>
        <pc:spChg chg="add del">
          <ac:chgData name="CHOI JUNHO" userId="2ed797a4709b55ca" providerId="LiveId" clId="{5B9CC2E5-527B-4B3B-BD11-698718A29A94}" dt="2019-10-28T02:33:35.981" v="5186" actId="478"/>
          <ac:spMkLst>
            <pc:docMk/>
            <pc:sldMk cId="3762929551" sldId="271"/>
            <ac:spMk id="30" creationId="{0E440DC3-D031-4827-A212-B62C3A5895DD}"/>
          </ac:spMkLst>
        </pc:spChg>
        <pc:spChg chg="add del">
          <ac:chgData name="CHOI JUNHO" userId="2ed797a4709b55ca" providerId="LiveId" clId="{5B9CC2E5-527B-4B3B-BD11-698718A29A94}" dt="2019-10-28T02:33:35.981" v="5186" actId="478"/>
          <ac:spMkLst>
            <pc:docMk/>
            <pc:sldMk cId="3762929551" sldId="271"/>
            <ac:spMk id="33" creationId="{73664827-7F79-4D2D-919A-2D2B0E0E900E}"/>
          </ac:spMkLst>
        </pc:spChg>
        <pc:spChg chg="add mod">
          <ac:chgData name="CHOI JUNHO" userId="2ed797a4709b55ca" providerId="LiveId" clId="{5B9CC2E5-527B-4B3B-BD11-698718A29A94}" dt="2019-10-28T02:17:14.166" v="4762" actId="164"/>
          <ac:spMkLst>
            <pc:docMk/>
            <pc:sldMk cId="3762929551" sldId="271"/>
            <ac:spMk id="36" creationId="{B14E0A68-BFCC-4E1F-8B9B-D063C2C860C1}"/>
          </ac:spMkLst>
        </pc:spChg>
        <pc:spChg chg="add mod">
          <ac:chgData name="CHOI JUNHO" userId="2ed797a4709b55ca" providerId="LiveId" clId="{5B9CC2E5-527B-4B3B-BD11-698718A29A94}" dt="2019-10-28T02:34:29.387" v="5222" actId="164"/>
          <ac:spMkLst>
            <pc:docMk/>
            <pc:sldMk cId="3762929551" sldId="271"/>
            <ac:spMk id="54" creationId="{AB66FF58-E540-4DC6-AC82-EFFD7A4F4D23}"/>
          </ac:spMkLst>
        </pc:spChg>
        <pc:spChg chg="add mod">
          <ac:chgData name="CHOI JUNHO" userId="2ed797a4709b55ca" providerId="LiveId" clId="{5B9CC2E5-527B-4B3B-BD11-698718A29A94}" dt="2019-10-28T02:34:29.387" v="5222" actId="164"/>
          <ac:spMkLst>
            <pc:docMk/>
            <pc:sldMk cId="3762929551" sldId="271"/>
            <ac:spMk id="55" creationId="{0015F306-379D-4D73-8414-C95B83513F47}"/>
          </ac:spMkLst>
        </pc:spChg>
        <pc:spChg chg="add mod">
          <ac:chgData name="CHOI JUNHO" userId="2ed797a4709b55ca" providerId="LiveId" clId="{5B9CC2E5-527B-4B3B-BD11-698718A29A94}" dt="2019-10-28T02:34:29.387" v="5222" actId="164"/>
          <ac:spMkLst>
            <pc:docMk/>
            <pc:sldMk cId="3762929551" sldId="271"/>
            <ac:spMk id="58" creationId="{DEFFD7CE-10F5-41B3-B770-3086D903176B}"/>
          </ac:spMkLst>
        </pc:spChg>
        <pc:spChg chg="add mod topLvl">
          <ac:chgData name="CHOI JUNHO" userId="2ed797a4709b55ca" providerId="LiveId" clId="{5B9CC2E5-527B-4B3B-BD11-698718A29A94}" dt="2019-10-28T02:39:47.303" v="5286" actId="164"/>
          <ac:spMkLst>
            <pc:docMk/>
            <pc:sldMk cId="3762929551" sldId="271"/>
            <ac:spMk id="60" creationId="{E43044EA-E54D-46BF-8C69-57DFAD245667}"/>
          </ac:spMkLst>
        </pc:spChg>
        <pc:spChg chg="add mod topLvl">
          <ac:chgData name="CHOI JUNHO" userId="2ed797a4709b55ca" providerId="LiveId" clId="{5B9CC2E5-527B-4B3B-BD11-698718A29A94}" dt="2019-10-28T02:36:00.489" v="5242" actId="164"/>
          <ac:spMkLst>
            <pc:docMk/>
            <pc:sldMk cId="3762929551" sldId="271"/>
            <ac:spMk id="61" creationId="{E3DDDF74-E86C-4B5D-AA56-FA6A7D6EE65C}"/>
          </ac:spMkLst>
        </pc:spChg>
        <pc:spChg chg="add mod">
          <ac:chgData name="CHOI JUNHO" userId="2ed797a4709b55ca" providerId="LiveId" clId="{5B9CC2E5-527B-4B3B-BD11-698718A29A94}" dt="2019-10-28T02:34:29.387" v="5222" actId="164"/>
          <ac:spMkLst>
            <pc:docMk/>
            <pc:sldMk cId="3762929551" sldId="271"/>
            <ac:spMk id="67" creationId="{D0FDC32C-A92C-4505-92E9-8F572C61F2CD}"/>
          </ac:spMkLst>
        </pc:spChg>
        <pc:spChg chg="add mod">
          <ac:chgData name="CHOI JUNHO" userId="2ed797a4709b55ca" providerId="LiveId" clId="{5B9CC2E5-527B-4B3B-BD11-698718A29A94}" dt="2019-10-28T02:36:00.489" v="5242" actId="164"/>
          <ac:spMkLst>
            <pc:docMk/>
            <pc:sldMk cId="3762929551" sldId="271"/>
            <ac:spMk id="69" creationId="{D9BAC9C1-602A-476D-8803-1909EAE73AFA}"/>
          </ac:spMkLst>
        </pc:spChg>
        <pc:spChg chg="add del mod">
          <ac:chgData name="CHOI JUNHO" userId="2ed797a4709b55ca" providerId="LiveId" clId="{5B9CC2E5-527B-4B3B-BD11-698718A29A94}" dt="2019-10-28T02:37:11.574" v="5260" actId="478"/>
          <ac:spMkLst>
            <pc:docMk/>
            <pc:sldMk cId="3762929551" sldId="271"/>
            <ac:spMk id="71" creationId="{038A34B1-2407-43AA-B322-879C44A0C998}"/>
          </ac:spMkLst>
        </pc:spChg>
        <pc:spChg chg="add mod">
          <ac:chgData name="CHOI JUNHO" userId="2ed797a4709b55ca" providerId="LiveId" clId="{5B9CC2E5-527B-4B3B-BD11-698718A29A94}" dt="2019-10-28T02:39:47.303" v="5286" actId="164"/>
          <ac:spMkLst>
            <pc:docMk/>
            <pc:sldMk cId="3762929551" sldId="271"/>
            <ac:spMk id="72" creationId="{5DD07F48-14B0-4928-B6E6-3256A3650BA7}"/>
          </ac:spMkLst>
        </pc:spChg>
        <pc:grpChg chg="add del mod">
          <ac:chgData name="CHOI JUNHO" userId="2ed797a4709b55ca" providerId="LiveId" clId="{5B9CC2E5-527B-4B3B-BD11-698718A29A94}" dt="2019-10-28T02:39:10.824" v="5281" actId="478"/>
          <ac:grpSpMkLst>
            <pc:docMk/>
            <pc:sldMk cId="3762929551" sldId="271"/>
            <ac:grpSpMk id="23" creationId="{838084B6-DB3D-4984-BFB3-B70B64C33E66}"/>
          </ac:grpSpMkLst>
        </pc:grpChg>
        <pc:grpChg chg="add del mod">
          <ac:chgData name="CHOI JUNHO" userId="2ed797a4709b55ca" providerId="LiveId" clId="{5B9CC2E5-527B-4B3B-BD11-698718A29A94}" dt="2019-10-28T02:23:42.101" v="4972" actId="478"/>
          <ac:grpSpMkLst>
            <pc:docMk/>
            <pc:sldMk cId="3762929551" sldId="271"/>
            <ac:grpSpMk id="34" creationId="{F672C725-FA6C-4C6B-8626-49F7F2F737E8}"/>
          </ac:grpSpMkLst>
        </pc:grpChg>
        <pc:grpChg chg="add mod">
          <ac:chgData name="CHOI JUNHO" userId="2ed797a4709b55ca" providerId="LiveId" clId="{5B9CC2E5-527B-4B3B-BD11-698718A29A94}" dt="2019-10-28T02:39:20.105" v="5282" actId="1076"/>
          <ac:grpSpMkLst>
            <pc:docMk/>
            <pc:sldMk cId="3762929551" sldId="271"/>
            <ac:grpSpMk id="37" creationId="{354D6E4C-9270-4B3F-A406-D658EF2334CF}"/>
          </ac:grpSpMkLst>
        </pc:grpChg>
        <pc:grpChg chg="add del mod">
          <ac:chgData name="CHOI JUNHO" userId="2ed797a4709b55ca" providerId="LiveId" clId="{5B9CC2E5-527B-4B3B-BD11-698718A29A94}" dt="2019-10-28T02:35:56.861" v="5241" actId="165"/>
          <ac:grpSpMkLst>
            <pc:docMk/>
            <pc:sldMk cId="3762929551" sldId="271"/>
            <ac:grpSpMk id="62" creationId="{E8FAF61B-102B-4D60-A038-B0E4BFCAB826}"/>
          </ac:grpSpMkLst>
        </pc:grpChg>
        <pc:grpChg chg="add mod">
          <ac:chgData name="CHOI JUNHO" userId="2ed797a4709b55ca" providerId="LiveId" clId="{5B9CC2E5-527B-4B3B-BD11-698718A29A94}" dt="2019-10-28T02:39:20.105" v="5282" actId="1076"/>
          <ac:grpSpMkLst>
            <pc:docMk/>
            <pc:sldMk cId="3762929551" sldId="271"/>
            <ac:grpSpMk id="68" creationId="{4F255B62-79ED-4032-89E7-E296771AC053}"/>
          </ac:grpSpMkLst>
        </pc:grpChg>
        <pc:grpChg chg="add mod">
          <ac:chgData name="CHOI JUNHO" userId="2ed797a4709b55ca" providerId="LiveId" clId="{5B9CC2E5-527B-4B3B-BD11-698718A29A94}" dt="2019-10-28T02:39:47.303" v="5286" actId="164"/>
          <ac:grpSpMkLst>
            <pc:docMk/>
            <pc:sldMk cId="3762929551" sldId="271"/>
            <ac:grpSpMk id="70" creationId="{9495F5CB-7F2A-4AF8-9E05-179A7596B532}"/>
          </ac:grpSpMkLst>
        </pc:grpChg>
        <pc:grpChg chg="add mod">
          <ac:chgData name="CHOI JUNHO" userId="2ed797a4709b55ca" providerId="LiveId" clId="{5B9CC2E5-527B-4B3B-BD11-698718A29A94}" dt="2019-10-28T02:39:07.475" v="5280" actId="164"/>
          <ac:grpSpMkLst>
            <pc:docMk/>
            <pc:sldMk cId="3762929551" sldId="271"/>
            <ac:grpSpMk id="73" creationId="{CFA521FA-6140-48E1-90BC-84026DE2C397}"/>
          </ac:grpSpMkLst>
        </pc:grpChg>
        <pc:grpChg chg="add mod">
          <ac:chgData name="CHOI JUNHO" userId="2ed797a4709b55ca" providerId="LiveId" clId="{5B9CC2E5-527B-4B3B-BD11-698718A29A94}" dt="2019-10-28T02:39:47.303" v="5286" actId="164"/>
          <ac:grpSpMkLst>
            <pc:docMk/>
            <pc:sldMk cId="3762929551" sldId="271"/>
            <ac:grpSpMk id="74" creationId="{0FD44511-1BFD-4438-AF81-13A94A6C3070}"/>
          </ac:grpSpMkLst>
        </pc:grpChg>
        <pc:picChg chg="add mod">
          <ac:chgData name="CHOI JUNHO" userId="2ed797a4709b55ca" providerId="LiveId" clId="{5B9CC2E5-527B-4B3B-BD11-698718A29A94}" dt="2019-10-28T02:14:34.727" v="4675" actId="164"/>
          <ac:picMkLst>
            <pc:docMk/>
            <pc:sldMk cId="3762929551" sldId="271"/>
            <ac:picMk id="18" creationId="{EE567E22-D4E6-4BC7-848D-E02901AD6ED5}"/>
          </ac:picMkLst>
        </pc:picChg>
        <pc:picChg chg="add mod">
          <ac:chgData name="CHOI JUNHO" userId="2ed797a4709b55ca" providerId="LiveId" clId="{5B9CC2E5-527B-4B3B-BD11-698718A29A94}" dt="2019-10-28T02:17:14.166" v="4762" actId="164"/>
          <ac:picMkLst>
            <pc:docMk/>
            <pc:sldMk cId="3762929551" sldId="271"/>
            <ac:picMk id="35" creationId="{9A1C3276-E79F-4469-B265-1A5C8E923C82}"/>
          </ac:picMkLst>
        </pc:picChg>
        <pc:cxnChg chg="add mod">
          <ac:chgData name="CHOI JUNHO" userId="2ed797a4709b55ca" providerId="LiveId" clId="{5B9CC2E5-527B-4B3B-BD11-698718A29A94}" dt="2019-10-28T02:39:20.105" v="5282" actId="1076"/>
          <ac:cxnSpMkLst>
            <pc:docMk/>
            <pc:sldMk cId="3762929551" sldId="271"/>
            <ac:cxnSpMk id="5" creationId="{CC2E4D45-240B-40FF-9913-F6F16F4E5742}"/>
          </ac:cxnSpMkLst>
        </pc:cxnChg>
        <pc:cxnChg chg="add mod">
          <ac:chgData name="CHOI JUNHO" userId="2ed797a4709b55ca" providerId="LiveId" clId="{5B9CC2E5-527B-4B3B-BD11-698718A29A94}" dt="2019-10-28T02:39:20.105" v="5282" actId="1076"/>
          <ac:cxnSpMkLst>
            <pc:docMk/>
            <pc:sldMk cId="3762929551" sldId="271"/>
            <ac:cxnSpMk id="7" creationId="{67ED1E2B-5D36-4ABD-B74E-98448CEE8BCB}"/>
          </ac:cxnSpMkLst>
        </pc:cxnChg>
        <pc:cxnChg chg="add del mod">
          <ac:chgData name="CHOI JUNHO" userId="2ed797a4709b55ca" providerId="LiveId" clId="{5B9CC2E5-527B-4B3B-BD11-698718A29A94}" dt="2019-10-28T02:17:21.412" v="4765" actId="478"/>
          <ac:cxnSpMkLst>
            <pc:docMk/>
            <pc:sldMk cId="3762929551" sldId="271"/>
            <ac:cxnSpMk id="10" creationId="{BAE77A55-F636-432A-82EB-89ED51B02FB2}"/>
          </ac:cxnSpMkLst>
        </pc:cxnChg>
        <pc:cxnChg chg="add del mod">
          <ac:chgData name="CHOI JUNHO" userId="2ed797a4709b55ca" providerId="LiveId" clId="{5B9CC2E5-527B-4B3B-BD11-698718A29A94}" dt="2019-10-28T02:21:29.960" v="4822" actId="478"/>
          <ac:cxnSpMkLst>
            <pc:docMk/>
            <pc:sldMk cId="3762929551" sldId="271"/>
            <ac:cxnSpMk id="11" creationId="{C9E61EBE-C7B8-41B6-A8C1-1053AC5382B9}"/>
          </ac:cxnSpMkLst>
        </pc:cxnChg>
        <pc:cxnChg chg="add mod">
          <ac:chgData name="CHOI JUNHO" userId="2ed797a4709b55ca" providerId="LiveId" clId="{5B9CC2E5-527B-4B3B-BD11-698718A29A94}" dt="2019-10-28T02:39:20.105" v="5282" actId="1076"/>
          <ac:cxnSpMkLst>
            <pc:docMk/>
            <pc:sldMk cId="3762929551" sldId="271"/>
            <ac:cxnSpMk id="15" creationId="{AA0067CE-1463-4FF2-947F-09EAF0E1B361}"/>
          </ac:cxnSpMkLst>
        </pc:cxnChg>
        <pc:cxnChg chg="add mod">
          <ac:chgData name="CHOI JUNHO" userId="2ed797a4709b55ca" providerId="LiveId" clId="{5B9CC2E5-527B-4B3B-BD11-698718A29A94}" dt="2019-10-28T02:39:20.105" v="5282" actId="1076"/>
          <ac:cxnSpMkLst>
            <pc:docMk/>
            <pc:sldMk cId="3762929551" sldId="271"/>
            <ac:cxnSpMk id="21" creationId="{9D7CE066-BC19-4BBA-9231-8CAEB5029FE3}"/>
          </ac:cxnSpMkLst>
        </pc:cxnChg>
        <pc:cxnChg chg="add mod">
          <ac:chgData name="CHOI JUNHO" userId="2ed797a4709b55ca" providerId="LiveId" clId="{5B9CC2E5-527B-4B3B-BD11-698718A29A94}" dt="2019-10-28T02:39:20.105" v="5282" actId="1076"/>
          <ac:cxnSpMkLst>
            <pc:docMk/>
            <pc:sldMk cId="3762929551" sldId="271"/>
            <ac:cxnSpMk id="22" creationId="{D49E32F5-39E2-47A5-854E-6E2DB7455B66}"/>
          </ac:cxnSpMkLst>
        </pc:cxnChg>
        <pc:cxnChg chg="add del mod">
          <ac:chgData name="CHOI JUNHO" userId="2ed797a4709b55ca" providerId="LiveId" clId="{5B9CC2E5-527B-4B3B-BD11-698718A29A94}" dt="2019-10-28T02:33:35.981" v="5186" actId="478"/>
          <ac:cxnSpMkLst>
            <pc:docMk/>
            <pc:sldMk cId="3762929551" sldId="271"/>
            <ac:cxnSpMk id="31" creationId="{345846EC-6333-44D9-BAB7-032320C96F51}"/>
          </ac:cxnSpMkLst>
        </pc:cxnChg>
        <pc:cxnChg chg="add del mod">
          <ac:chgData name="CHOI JUNHO" userId="2ed797a4709b55ca" providerId="LiveId" clId="{5B9CC2E5-527B-4B3B-BD11-698718A29A94}" dt="2019-10-28T02:33:35.981" v="5186" actId="478"/>
          <ac:cxnSpMkLst>
            <pc:docMk/>
            <pc:sldMk cId="3762929551" sldId="271"/>
            <ac:cxnSpMk id="32" creationId="{05A30DD0-A14C-44F9-AC0F-E72D7D213896}"/>
          </ac:cxnSpMkLst>
        </pc:cxnChg>
        <pc:cxnChg chg="add mod">
          <ac:chgData name="CHOI JUNHO" userId="2ed797a4709b55ca" providerId="LiveId" clId="{5B9CC2E5-527B-4B3B-BD11-698718A29A94}" dt="2019-10-28T02:39:20.105" v="5282" actId="1076"/>
          <ac:cxnSpMkLst>
            <pc:docMk/>
            <pc:sldMk cId="3762929551" sldId="271"/>
            <ac:cxnSpMk id="47" creationId="{9246FD28-E392-4084-9195-D314C4E3E277}"/>
          </ac:cxnSpMkLst>
        </pc:cxnChg>
        <pc:cxnChg chg="add mod">
          <ac:chgData name="CHOI JUNHO" userId="2ed797a4709b55ca" providerId="LiveId" clId="{5B9CC2E5-527B-4B3B-BD11-698718A29A94}" dt="2019-10-28T02:34:29.387" v="5222" actId="164"/>
          <ac:cxnSpMkLst>
            <pc:docMk/>
            <pc:sldMk cId="3762929551" sldId="271"/>
            <ac:cxnSpMk id="56" creationId="{34B8BCDB-8A65-420D-B167-CCE04EC6E6E5}"/>
          </ac:cxnSpMkLst>
        </pc:cxnChg>
      </pc:sldChg>
      <pc:sldChg chg="addSp delSp modSp add">
        <pc:chgData name="CHOI JUNHO" userId="2ed797a4709b55ca" providerId="LiveId" clId="{5B9CC2E5-527B-4B3B-BD11-698718A29A94}" dt="2019-10-28T03:22:08.367" v="5420" actId="478"/>
        <pc:sldMkLst>
          <pc:docMk/>
          <pc:sldMk cId="1819313943" sldId="272"/>
        </pc:sldMkLst>
        <pc:spChg chg="mod">
          <ac:chgData name="CHOI JUNHO" userId="2ed797a4709b55ca" providerId="LiveId" clId="{5B9CC2E5-527B-4B3B-BD11-698718A29A94}" dt="2019-10-28T03:18:33.032" v="5343" actId="20577"/>
          <ac:spMkLst>
            <pc:docMk/>
            <pc:sldMk cId="1819313943" sldId="272"/>
            <ac:spMk id="2" creationId="{3B1F6875-2E40-4D83-BE2A-E3D8C7789D9A}"/>
          </ac:spMkLst>
        </pc:spChg>
        <pc:spChg chg="add del">
          <ac:chgData name="CHOI JUNHO" userId="2ed797a4709b55ca" providerId="LiveId" clId="{5B9CC2E5-527B-4B3B-BD11-698718A29A94}" dt="2019-10-28T03:18:27.497" v="5334"/>
          <ac:spMkLst>
            <pc:docMk/>
            <pc:sldMk cId="1819313943" sldId="272"/>
            <ac:spMk id="3" creationId="{5FCEE909-E00D-4656-9F71-6A5B5249E571}"/>
          </ac:spMkLst>
        </pc:spChg>
        <pc:spChg chg="add">
          <ac:chgData name="CHOI JUNHO" userId="2ed797a4709b55ca" providerId="LiveId" clId="{5B9CC2E5-527B-4B3B-BD11-698718A29A94}" dt="2019-10-28T03:18:37.356" v="5344"/>
          <ac:spMkLst>
            <pc:docMk/>
            <pc:sldMk cId="1819313943" sldId="272"/>
            <ac:spMk id="4" creationId="{EFF250C4-7D27-446F-AF1E-9CE87A9830E0}"/>
          </ac:spMkLst>
        </pc:spChg>
        <pc:spChg chg="add">
          <ac:chgData name="CHOI JUNHO" userId="2ed797a4709b55ca" providerId="LiveId" clId="{5B9CC2E5-527B-4B3B-BD11-698718A29A94}" dt="2019-10-28T03:18:37.356" v="5344"/>
          <ac:spMkLst>
            <pc:docMk/>
            <pc:sldMk cId="1819313943" sldId="272"/>
            <ac:spMk id="5" creationId="{AB548B68-BEC2-44BF-B1DA-89B10C876891}"/>
          </ac:spMkLst>
        </pc:spChg>
        <pc:spChg chg="add">
          <ac:chgData name="CHOI JUNHO" userId="2ed797a4709b55ca" providerId="LiveId" clId="{5B9CC2E5-527B-4B3B-BD11-698718A29A94}" dt="2019-10-28T03:18:37.356" v="5344"/>
          <ac:spMkLst>
            <pc:docMk/>
            <pc:sldMk cId="1819313943" sldId="272"/>
            <ac:spMk id="7" creationId="{41B83BCC-CC48-4F40-AF32-9009CB4811EE}"/>
          </ac:spMkLst>
        </pc:spChg>
        <pc:spChg chg="add">
          <ac:chgData name="CHOI JUNHO" userId="2ed797a4709b55ca" providerId="LiveId" clId="{5B9CC2E5-527B-4B3B-BD11-698718A29A94}" dt="2019-10-28T03:18:37.356" v="5344"/>
          <ac:spMkLst>
            <pc:docMk/>
            <pc:sldMk cId="1819313943" sldId="272"/>
            <ac:spMk id="9" creationId="{7C6F6572-A055-40FE-A183-9A9BD6412157}"/>
          </ac:spMkLst>
        </pc:spChg>
        <pc:spChg chg="add">
          <ac:chgData name="CHOI JUNHO" userId="2ed797a4709b55ca" providerId="LiveId" clId="{5B9CC2E5-527B-4B3B-BD11-698718A29A94}" dt="2019-10-28T03:18:37.356" v="5344"/>
          <ac:spMkLst>
            <pc:docMk/>
            <pc:sldMk cId="1819313943" sldId="272"/>
            <ac:spMk id="10" creationId="{E6DA8361-FFBE-413C-AAA0-BF7A718E20C4}"/>
          </ac:spMkLst>
        </pc:spChg>
        <pc:spChg chg="add">
          <ac:chgData name="CHOI JUNHO" userId="2ed797a4709b55ca" providerId="LiveId" clId="{5B9CC2E5-527B-4B3B-BD11-698718A29A94}" dt="2019-10-28T03:18:37.356" v="5344"/>
          <ac:spMkLst>
            <pc:docMk/>
            <pc:sldMk cId="1819313943" sldId="272"/>
            <ac:spMk id="13" creationId="{E4A1E0F1-B9A0-4518-8BF9-BF851632F15F}"/>
          </ac:spMkLst>
        </pc:spChg>
        <pc:spChg chg="add">
          <ac:chgData name="CHOI JUNHO" userId="2ed797a4709b55ca" providerId="LiveId" clId="{5B9CC2E5-527B-4B3B-BD11-698718A29A94}" dt="2019-10-28T03:18:37.356" v="5344"/>
          <ac:spMkLst>
            <pc:docMk/>
            <pc:sldMk cId="1819313943" sldId="272"/>
            <ac:spMk id="14" creationId="{8895BBB1-1E5F-455A-822D-630B3BFE26B4}"/>
          </ac:spMkLst>
        </pc:spChg>
        <pc:spChg chg="add">
          <ac:chgData name="CHOI JUNHO" userId="2ed797a4709b55ca" providerId="LiveId" clId="{5B9CC2E5-527B-4B3B-BD11-698718A29A94}" dt="2019-10-28T03:18:37.356" v="5344"/>
          <ac:spMkLst>
            <pc:docMk/>
            <pc:sldMk cId="1819313943" sldId="272"/>
            <ac:spMk id="15" creationId="{C30759E5-EA69-492E-B767-30CD145B3277}"/>
          </ac:spMkLst>
        </pc:spChg>
        <pc:spChg chg="add">
          <ac:chgData name="CHOI JUNHO" userId="2ed797a4709b55ca" providerId="LiveId" clId="{5B9CC2E5-527B-4B3B-BD11-698718A29A94}" dt="2019-10-28T03:18:37.356" v="5344"/>
          <ac:spMkLst>
            <pc:docMk/>
            <pc:sldMk cId="1819313943" sldId="272"/>
            <ac:spMk id="17" creationId="{E46CD9D4-5A00-431F-9530-7FB8E2EBB42D}"/>
          </ac:spMkLst>
        </pc:spChg>
        <pc:spChg chg="add">
          <ac:chgData name="CHOI JUNHO" userId="2ed797a4709b55ca" providerId="LiveId" clId="{5B9CC2E5-527B-4B3B-BD11-698718A29A94}" dt="2019-10-28T03:18:37.356" v="5344"/>
          <ac:spMkLst>
            <pc:docMk/>
            <pc:sldMk cId="1819313943" sldId="272"/>
            <ac:spMk id="18" creationId="{296B7A56-75A5-4BD2-94E1-B91B9D4D894E}"/>
          </ac:spMkLst>
        </pc:spChg>
        <pc:spChg chg="add mod">
          <ac:chgData name="CHOI JUNHO" userId="2ed797a4709b55ca" providerId="LiveId" clId="{5B9CC2E5-527B-4B3B-BD11-698718A29A94}" dt="2019-10-28T03:20:30.633" v="5418"/>
          <ac:spMkLst>
            <pc:docMk/>
            <pc:sldMk cId="1819313943" sldId="272"/>
            <ac:spMk id="20" creationId="{E2169E79-A20B-4D56-9AF1-1C89DAA7C6BB}"/>
          </ac:spMkLst>
        </pc:spChg>
        <pc:spChg chg="add">
          <ac:chgData name="CHOI JUNHO" userId="2ed797a4709b55ca" providerId="LiveId" clId="{5B9CC2E5-527B-4B3B-BD11-698718A29A94}" dt="2019-10-28T03:18:37.356" v="5344"/>
          <ac:spMkLst>
            <pc:docMk/>
            <pc:sldMk cId="1819313943" sldId="272"/>
            <ac:spMk id="21" creationId="{0A7784CB-7666-4850-8AAE-079F7826AF76}"/>
          </ac:spMkLst>
        </pc:spChg>
        <pc:spChg chg="add del">
          <ac:chgData name="CHOI JUNHO" userId="2ed797a4709b55ca" providerId="LiveId" clId="{5B9CC2E5-527B-4B3B-BD11-698718A29A94}" dt="2019-10-28T03:22:08.367" v="5420" actId="478"/>
          <ac:spMkLst>
            <pc:docMk/>
            <pc:sldMk cId="1819313943" sldId="272"/>
            <ac:spMk id="31" creationId="{15E38083-6C70-4C5C-BE4E-BB4C28F34264}"/>
          </ac:spMkLst>
        </pc:spChg>
        <pc:spChg chg="add del">
          <ac:chgData name="CHOI JUNHO" userId="2ed797a4709b55ca" providerId="LiveId" clId="{5B9CC2E5-527B-4B3B-BD11-698718A29A94}" dt="2019-10-28T03:22:08.367" v="5420" actId="478"/>
          <ac:spMkLst>
            <pc:docMk/>
            <pc:sldMk cId="1819313943" sldId="272"/>
            <ac:spMk id="34" creationId="{F126C7BE-174F-49E0-ADF4-B086120ED43D}"/>
          </ac:spMkLst>
        </pc:spChg>
        <pc:spChg chg="del topLvl">
          <ac:chgData name="CHOI JUNHO" userId="2ed797a4709b55ca" providerId="LiveId" clId="{5B9CC2E5-527B-4B3B-BD11-698718A29A94}" dt="2019-10-28T03:18:52.594" v="5347" actId="478"/>
          <ac:spMkLst>
            <pc:docMk/>
            <pc:sldMk cId="1819313943" sldId="272"/>
            <ac:spMk id="37" creationId="{F151B6C4-945C-49DE-9EB1-1CB000BA688E}"/>
          </ac:spMkLst>
        </pc:spChg>
        <pc:spChg chg="add del mod">
          <ac:chgData name="CHOI JUNHO" userId="2ed797a4709b55ca" providerId="LiveId" clId="{5B9CC2E5-527B-4B3B-BD11-698718A29A94}" dt="2019-10-28T03:20:17.189" v="5392" actId="478"/>
          <ac:spMkLst>
            <pc:docMk/>
            <pc:sldMk cId="1819313943" sldId="272"/>
            <ac:spMk id="39" creationId="{3ADE6C28-2F7D-4423-8CB4-2E113AD0D643}"/>
          </ac:spMkLst>
        </pc:spChg>
        <pc:spChg chg="add">
          <ac:chgData name="CHOI JUNHO" userId="2ed797a4709b55ca" providerId="LiveId" clId="{5B9CC2E5-527B-4B3B-BD11-698718A29A94}" dt="2019-10-28T03:20:17.438" v="5393"/>
          <ac:spMkLst>
            <pc:docMk/>
            <pc:sldMk cId="1819313943" sldId="272"/>
            <ac:spMk id="40" creationId="{DF37281B-FED9-4EAA-8209-F7B0E617FA3A}"/>
          </ac:spMkLst>
        </pc:spChg>
        <pc:grpChg chg="add del">
          <ac:chgData name="CHOI JUNHO" userId="2ed797a4709b55ca" providerId="LiveId" clId="{5B9CC2E5-527B-4B3B-BD11-698718A29A94}" dt="2019-10-28T03:21:37.367" v="5419" actId="478"/>
          <ac:grpSpMkLst>
            <pc:docMk/>
            <pc:sldMk cId="1819313943" sldId="272"/>
            <ac:grpSpMk id="24" creationId="{43702CDC-8ED7-419D-B706-6531E9E96EA2}"/>
          </ac:grpSpMkLst>
        </pc:grpChg>
        <pc:grpChg chg="add del">
          <ac:chgData name="CHOI JUNHO" userId="2ed797a4709b55ca" providerId="LiveId" clId="{5B9CC2E5-527B-4B3B-BD11-698718A29A94}" dt="2019-10-28T03:18:52.594" v="5347" actId="478"/>
          <ac:grpSpMkLst>
            <pc:docMk/>
            <pc:sldMk cId="1819313943" sldId="272"/>
            <ac:grpSpMk id="35" creationId="{57133B75-6206-457C-8C66-B8A54B65494A}"/>
          </ac:grpSpMkLst>
        </pc:grpChg>
        <pc:grpChg chg="add mod">
          <ac:chgData name="CHOI JUNHO" userId="2ed797a4709b55ca" providerId="LiveId" clId="{5B9CC2E5-527B-4B3B-BD11-698718A29A94}" dt="2019-10-28T03:18:59.881" v="5349" actId="164"/>
          <ac:grpSpMkLst>
            <pc:docMk/>
            <pc:sldMk cId="1819313943" sldId="272"/>
            <ac:grpSpMk id="38" creationId="{355D6FE0-3FC9-474D-8ACA-E859AD95EE20}"/>
          </ac:grpSpMkLst>
        </pc:grpChg>
        <pc:picChg chg="add del">
          <ac:chgData name="CHOI JUNHO" userId="2ed797a4709b55ca" providerId="LiveId" clId="{5B9CC2E5-527B-4B3B-BD11-698718A29A94}" dt="2019-10-28T03:18:40.767" v="5345" actId="478"/>
          <ac:picMkLst>
            <pc:docMk/>
            <pc:sldMk cId="1819313943" sldId="272"/>
            <ac:picMk id="19" creationId="{505F24A0-24BB-44AF-8BD3-BCAA73FC84ED}"/>
          </ac:picMkLst>
        </pc:picChg>
        <pc:picChg chg="mod topLvl">
          <ac:chgData name="CHOI JUNHO" userId="2ed797a4709b55ca" providerId="LiveId" clId="{5B9CC2E5-527B-4B3B-BD11-698718A29A94}" dt="2019-10-28T03:18:59.881" v="5349" actId="164"/>
          <ac:picMkLst>
            <pc:docMk/>
            <pc:sldMk cId="1819313943" sldId="272"/>
            <ac:picMk id="36" creationId="{AE4188EB-7FF4-4116-BA36-8CAEAB7CA08D}"/>
          </ac:picMkLst>
        </pc:picChg>
        <pc:cxnChg chg="add">
          <ac:chgData name="CHOI JUNHO" userId="2ed797a4709b55ca" providerId="LiveId" clId="{5B9CC2E5-527B-4B3B-BD11-698718A29A94}" dt="2019-10-28T03:18:37.356" v="5344"/>
          <ac:cxnSpMkLst>
            <pc:docMk/>
            <pc:sldMk cId="1819313943" sldId="272"/>
            <ac:cxnSpMk id="6" creationId="{B93FC20F-0D53-46AF-B098-EF89A396668E}"/>
          </ac:cxnSpMkLst>
        </pc:cxnChg>
        <pc:cxnChg chg="add">
          <ac:chgData name="CHOI JUNHO" userId="2ed797a4709b55ca" providerId="LiveId" clId="{5B9CC2E5-527B-4B3B-BD11-698718A29A94}" dt="2019-10-28T03:18:37.356" v="5344"/>
          <ac:cxnSpMkLst>
            <pc:docMk/>
            <pc:sldMk cId="1819313943" sldId="272"/>
            <ac:cxnSpMk id="8" creationId="{A9BC6FC7-7BEE-4A3C-B3DF-845EE93FB4F1}"/>
          </ac:cxnSpMkLst>
        </pc:cxnChg>
        <pc:cxnChg chg="add">
          <ac:chgData name="CHOI JUNHO" userId="2ed797a4709b55ca" providerId="LiveId" clId="{5B9CC2E5-527B-4B3B-BD11-698718A29A94}" dt="2019-10-28T03:18:37.356" v="5344"/>
          <ac:cxnSpMkLst>
            <pc:docMk/>
            <pc:sldMk cId="1819313943" sldId="272"/>
            <ac:cxnSpMk id="11" creationId="{BBE425D3-4762-4429-ADD4-BFA10BD74D42}"/>
          </ac:cxnSpMkLst>
        </pc:cxnChg>
        <pc:cxnChg chg="add">
          <ac:chgData name="CHOI JUNHO" userId="2ed797a4709b55ca" providerId="LiveId" clId="{5B9CC2E5-527B-4B3B-BD11-698718A29A94}" dt="2019-10-28T03:18:37.356" v="5344"/>
          <ac:cxnSpMkLst>
            <pc:docMk/>
            <pc:sldMk cId="1819313943" sldId="272"/>
            <ac:cxnSpMk id="12" creationId="{3406B44C-4C6B-448B-84DB-1E13A637B3CC}"/>
          </ac:cxnSpMkLst>
        </pc:cxnChg>
        <pc:cxnChg chg="add">
          <ac:chgData name="CHOI JUNHO" userId="2ed797a4709b55ca" providerId="LiveId" clId="{5B9CC2E5-527B-4B3B-BD11-698718A29A94}" dt="2019-10-28T03:18:37.356" v="5344"/>
          <ac:cxnSpMkLst>
            <pc:docMk/>
            <pc:sldMk cId="1819313943" sldId="272"/>
            <ac:cxnSpMk id="16" creationId="{9D56E380-8A27-48AC-ABEA-89FB076441D7}"/>
          </ac:cxnSpMkLst>
        </pc:cxnChg>
        <pc:cxnChg chg="add">
          <ac:chgData name="CHOI JUNHO" userId="2ed797a4709b55ca" providerId="LiveId" clId="{5B9CC2E5-527B-4B3B-BD11-698718A29A94}" dt="2019-10-28T03:18:37.356" v="5344"/>
          <ac:cxnSpMkLst>
            <pc:docMk/>
            <pc:sldMk cId="1819313943" sldId="272"/>
            <ac:cxnSpMk id="22" creationId="{440DC855-8DE9-42B5-9A42-92D933514614}"/>
          </ac:cxnSpMkLst>
        </pc:cxnChg>
        <pc:cxnChg chg="add">
          <ac:chgData name="CHOI JUNHO" userId="2ed797a4709b55ca" providerId="LiveId" clId="{5B9CC2E5-527B-4B3B-BD11-698718A29A94}" dt="2019-10-28T03:18:37.356" v="5344"/>
          <ac:cxnSpMkLst>
            <pc:docMk/>
            <pc:sldMk cId="1819313943" sldId="272"/>
            <ac:cxnSpMk id="23" creationId="{7937285D-FFCC-498B-AF1F-2E1E8F120D47}"/>
          </ac:cxnSpMkLst>
        </pc:cxnChg>
        <pc:cxnChg chg="add del mod">
          <ac:chgData name="CHOI JUNHO" userId="2ed797a4709b55ca" providerId="LiveId" clId="{5B9CC2E5-527B-4B3B-BD11-698718A29A94}" dt="2019-10-28T03:22:08.367" v="5420" actId="478"/>
          <ac:cxnSpMkLst>
            <pc:docMk/>
            <pc:sldMk cId="1819313943" sldId="272"/>
            <ac:cxnSpMk id="32" creationId="{0E25413F-7414-4AFB-AB5D-EF0AF248CA5D}"/>
          </ac:cxnSpMkLst>
        </pc:cxnChg>
        <pc:cxnChg chg="add">
          <ac:chgData name="CHOI JUNHO" userId="2ed797a4709b55ca" providerId="LiveId" clId="{5B9CC2E5-527B-4B3B-BD11-698718A29A94}" dt="2019-10-28T03:18:37.356" v="5344"/>
          <ac:cxnSpMkLst>
            <pc:docMk/>
            <pc:sldMk cId="1819313943" sldId="272"/>
            <ac:cxnSpMk id="33" creationId="{2ED726AA-B60A-4FF9-9201-A0DB1E8E6C26}"/>
          </ac:cxnSpMkLst>
        </pc:cxnChg>
      </pc:sldChg>
      <pc:sldMasterChg chg="modSldLayout">
        <pc:chgData name="CHOI JUNHO" userId="2ed797a4709b55ca" providerId="LiveId" clId="{5B9CC2E5-527B-4B3B-BD11-698718A29A94}" dt="2019-10-25T05:40:29.588" v="206" actId="1035"/>
        <pc:sldMasterMkLst>
          <pc:docMk/>
          <pc:sldMasterMk cId="2252684482" sldId="2147483648"/>
        </pc:sldMasterMkLst>
        <pc:sldLayoutChg chg="modSp">
          <pc:chgData name="CHOI JUNHO" userId="2ed797a4709b55ca" providerId="LiveId" clId="{5B9CC2E5-527B-4B3B-BD11-698718A29A94}" dt="2019-10-25T05:40:29.588" v="206" actId="1035"/>
          <pc:sldLayoutMkLst>
            <pc:docMk/>
            <pc:sldMasterMk cId="2252684482" sldId="2147483648"/>
            <pc:sldLayoutMk cId="17018372" sldId="2147483649"/>
          </pc:sldLayoutMkLst>
          <pc:spChg chg="mod">
            <ac:chgData name="CHOI JUNHO" userId="2ed797a4709b55ca" providerId="LiveId" clId="{5B9CC2E5-527B-4B3B-BD11-698718A29A94}" dt="2019-10-25T05:40:29.588" v="206" actId="1035"/>
            <ac:spMkLst>
              <pc:docMk/>
              <pc:sldMasterMk cId="2252684482" sldId="2147483648"/>
              <pc:sldLayoutMk cId="17018372" sldId="2147483649"/>
              <ac:spMk id="7" creationId="{00000000-0000-0000-0000-000000000000}"/>
            </ac:spMkLst>
          </pc:spChg>
          <pc:graphicFrameChg chg="mod">
            <ac:chgData name="CHOI JUNHO" userId="2ed797a4709b55ca" providerId="LiveId" clId="{5B9CC2E5-527B-4B3B-BD11-698718A29A94}" dt="2019-10-25T05:40:29.588" v="206" actId="1035"/>
            <ac:graphicFrameMkLst>
              <pc:docMk/>
              <pc:sldMasterMk cId="2252684482" sldId="2147483648"/>
              <pc:sldLayoutMk cId="17018372" sldId="2147483649"/>
              <ac:graphicFrameMk id="2" creationId="{00000000-0000-0000-0000-000000000000}"/>
            </ac:graphicFrameMkLst>
          </pc:graphicFrameChg>
        </pc:sldLayoutChg>
        <pc:sldLayoutChg chg="modSp">
          <pc:chgData name="CHOI JUNHO" userId="2ed797a4709b55ca" providerId="LiveId" clId="{5B9CC2E5-527B-4B3B-BD11-698718A29A94}" dt="2019-10-25T05:40:22.018" v="186" actId="1035"/>
          <pc:sldLayoutMkLst>
            <pc:docMk/>
            <pc:sldMasterMk cId="2252684482" sldId="2147483648"/>
            <pc:sldLayoutMk cId="2156045409" sldId="2147483651"/>
          </pc:sldLayoutMkLst>
          <pc:spChg chg="mod">
            <ac:chgData name="CHOI JUNHO" userId="2ed797a4709b55ca" providerId="LiveId" clId="{5B9CC2E5-527B-4B3B-BD11-698718A29A94}" dt="2019-10-25T05:40:22.018" v="186" actId="1035"/>
            <ac:spMkLst>
              <pc:docMk/>
              <pc:sldMasterMk cId="2252684482" sldId="2147483648"/>
              <pc:sldLayoutMk cId="2156045409" sldId="2147483651"/>
              <ac:spMk id="5" creationId="{45E6D0DC-F064-4EBA-906A-BF1306784A62}"/>
            </ac:spMkLst>
          </pc:spChg>
          <pc:graphicFrameChg chg="mod modGraphic">
            <ac:chgData name="CHOI JUNHO" userId="2ed797a4709b55ca" providerId="LiveId" clId="{5B9CC2E5-527B-4B3B-BD11-698718A29A94}" dt="2019-10-25T05:40:22.018" v="186" actId="1035"/>
            <ac:graphicFrameMkLst>
              <pc:docMk/>
              <pc:sldMasterMk cId="2252684482" sldId="2147483648"/>
              <pc:sldLayoutMk cId="2156045409" sldId="2147483651"/>
              <ac:graphicFrameMk id="4" creationId="{B42A6570-5196-43DE-85B2-428460B9C59C}"/>
            </ac:graphicFrameMkLst>
          </pc:graphicFrameChg>
        </pc:sldLayoutChg>
      </pc:sldMasterChg>
    </pc:docChg>
  </pc:docChgLst>
  <pc:docChgLst>
    <pc:chgData name="CHOI JUNHO" userId="2ed797a4709b55ca" providerId="LiveId" clId="{B85B9DB9-DC08-49E2-AE66-60597C8BC9AF}"/>
    <pc:docChg chg="undo custSel addSld delSld modSld modMainMaster modSection">
      <pc:chgData name="CHOI JUNHO" userId="2ed797a4709b55ca" providerId="LiveId" clId="{B85B9DB9-DC08-49E2-AE66-60597C8BC9AF}" dt="2019-10-25T03:07:02.207" v="594"/>
      <pc:docMkLst>
        <pc:docMk/>
      </pc:docMkLst>
      <pc:sldChg chg="modSp">
        <pc:chgData name="CHOI JUNHO" userId="2ed797a4709b55ca" providerId="LiveId" clId="{B85B9DB9-DC08-49E2-AE66-60597C8BC9AF}" dt="2019-10-25T01:33:34.944" v="226"/>
        <pc:sldMkLst>
          <pc:docMk/>
          <pc:sldMk cId="2612761801" sldId="256"/>
        </pc:sldMkLst>
        <pc:spChg chg="mod">
          <ac:chgData name="CHOI JUNHO" userId="2ed797a4709b55ca" providerId="LiveId" clId="{B85B9DB9-DC08-49E2-AE66-60597C8BC9AF}" dt="2019-10-25T01:33:34.944" v="226"/>
          <ac:spMkLst>
            <pc:docMk/>
            <pc:sldMk cId="2612761801" sldId="256"/>
            <ac:spMk id="2" creationId="{00000000-0000-0000-0000-000000000000}"/>
          </ac:spMkLst>
        </pc:spChg>
      </pc:sldChg>
      <pc:sldChg chg="addSp delSp modSp">
        <pc:chgData name="CHOI JUNHO" userId="2ed797a4709b55ca" providerId="LiveId" clId="{B85B9DB9-DC08-49E2-AE66-60597C8BC9AF}" dt="2019-10-25T03:02:53.290" v="510" actId="122"/>
        <pc:sldMkLst>
          <pc:docMk/>
          <pc:sldMk cId="1580783546" sldId="265"/>
        </pc:sldMkLst>
        <pc:spChg chg="mod">
          <ac:chgData name="CHOI JUNHO" userId="2ed797a4709b55ca" providerId="LiveId" clId="{B85B9DB9-DC08-49E2-AE66-60597C8BC9AF}" dt="2019-10-25T01:34:10.326" v="227" actId="1076"/>
          <ac:spMkLst>
            <pc:docMk/>
            <pc:sldMk cId="1580783546" sldId="265"/>
            <ac:spMk id="2" creationId="{00000000-0000-0000-0000-000000000000}"/>
          </ac:spMkLst>
        </pc:spChg>
        <pc:spChg chg="add del mod">
          <ac:chgData name="CHOI JUNHO" userId="2ed797a4709b55ca" providerId="LiveId" clId="{B85B9DB9-DC08-49E2-AE66-60597C8BC9AF}" dt="2019-10-25T01:45:40.867" v="281" actId="478"/>
          <ac:spMkLst>
            <pc:docMk/>
            <pc:sldMk cId="1580783546" sldId="265"/>
            <ac:spMk id="4" creationId="{B881BF1D-5E56-4F08-8D22-51CC2A47B5B5}"/>
          </ac:spMkLst>
        </pc:spChg>
        <pc:spChg chg="add">
          <ac:chgData name="CHOI JUNHO" userId="2ed797a4709b55ca" providerId="LiveId" clId="{B85B9DB9-DC08-49E2-AE66-60597C8BC9AF}" dt="2019-10-25T01:45:41.131" v="282"/>
          <ac:spMkLst>
            <pc:docMk/>
            <pc:sldMk cId="1580783546" sldId="265"/>
            <ac:spMk id="5" creationId="{90B8312E-970E-458B-87FB-84F7A22C22BA}"/>
          </ac:spMkLst>
        </pc:spChg>
        <pc:graphicFrameChg chg="mod modGraphic">
          <ac:chgData name="CHOI JUNHO" userId="2ed797a4709b55ca" providerId="LiveId" clId="{B85B9DB9-DC08-49E2-AE66-60597C8BC9AF}" dt="2019-10-25T03:02:53.290" v="510" actId="122"/>
          <ac:graphicFrameMkLst>
            <pc:docMk/>
            <pc:sldMk cId="1580783546" sldId="265"/>
            <ac:graphicFrameMk id="3" creationId="{00000000-0000-0000-0000-000000000000}"/>
          </ac:graphicFrameMkLst>
        </pc:graphicFrameChg>
      </pc:sldChg>
      <pc:sldChg chg="addSp delSp modSp">
        <pc:chgData name="CHOI JUNHO" userId="2ed797a4709b55ca" providerId="LiveId" clId="{B85B9DB9-DC08-49E2-AE66-60597C8BC9AF}" dt="2019-10-25T03:03:46.366" v="552"/>
        <pc:sldMkLst>
          <pc:docMk/>
          <pc:sldMk cId="2062586716" sldId="266"/>
        </pc:sldMkLst>
        <pc:spChg chg="del mod">
          <ac:chgData name="CHOI JUNHO" userId="2ed797a4709b55ca" providerId="LiveId" clId="{B85B9DB9-DC08-49E2-AE66-60597C8BC9AF}" dt="2019-10-25T01:34:39.668" v="230" actId="478"/>
          <ac:spMkLst>
            <pc:docMk/>
            <pc:sldMk cId="2062586716" sldId="266"/>
            <ac:spMk id="2" creationId="{F545666B-8493-4477-99D8-EE91343E4355}"/>
          </ac:spMkLst>
        </pc:spChg>
        <pc:spChg chg="add del mod">
          <ac:chgData name="CHOI JUNHO" userId="2ed797a4709b55ca" providerId="LiveId" clId="{B85B9DB9-DC08-49E2-AE66-60597C8BC9AF}" dt="2019-10-25T03:03:22.779" v="511" actId="478"/>
          <ac:spMkLst>
            <pc:docMk/>
            <pc:sldMk cId="2062586716" sldId="266"/>
            <ac:spMk id="6" creationId="{8118FEA1-4A80-49C3-9930-C51AF5C62F7E}"/>
          </ac:spMkLst>
        </pc:spChg>
        <pc:spChg chg="add del">
          <ac:chgData name="CHOI JUNHO" userId="2ed797a4709b55ca" providerId="LiveId" clId="{B85B9DB9-DC08-49E2-AE66-60597C8BC9AF}" dt="2019-10-25T01:45:36.837" v="279" actId="478"/>
          <ac:spMkLst>
            <pc:docMk/>
            <pc:sldMk cId="2062586716" sldId="266"/>
            <ac:spMk id="7" creationId="{3EB95EFF-3A7D-4091-BAAC-1CB1538929BA}"/>
          </ac:spMkLst>
        </pc:spChg>
        <pc:spChg chg="add">
          <ac:chgData name="CHOI JUNHO" userId="2ed797a4709b55ca" providerId="LiveId" clId="{B85B9DB9-DC08-49E2-AE66-60597C8BC9AF}" dt="2019-10-25T01:45:37.153" v="280"/>
          <ac:spMkLst>
            <pc:docMk/>
            <pc:sldMk cId="2062586716" sldId="266"/>
            <ac:spMk id="8" creationId="{23071584-DD65-431F-A8DF-AB180821E716}"/>
          </ac:spMkLst>
        </pc:spChg>
        <pc:spChg chg="add del mod">
          <ac:chgData name="CHOI JUNHO" userId="2ed797a4709b55ca" providerId="LiveId" clId="{B85B9DB9-DC08-49E2-AE66-60597C8BC9AF}" dt="2019-10-25T03:03:32.022" v="512"/>
          <ac:spMkLst>
            <pc:docMk/>
            <pc:sldMk cId="2062586716" sldId="266"/>
            <ac:spMk id="10" creationId="{EFB0F23F-4C67-4FF2-AFDE-63211541F701}"/>
          </ac:spMkLst>
        </pc:spChg>
        <pc:spChg chg="add mod">
          <ac:chgData name="CHOI JUNHO" userId="2ed797a4709b55ca" providerId="LiveId" clId="{B85B9DB9-DC08-49E2-AE66-60597C8BC9AF}" dt="2019-10-25T03:03:46.366" v="552"/>
          <ac:spMkLst>
            <pc:docMk/>
            <pc:sldMk cId="2062586716" sldId="266"/>
            <ac:spMk id="11" creationId="{E21B456B-D313-489D-8814-AD8BAFB1F0AE}"/>
          </ac:spMkLst>
        </pc:spChg>
      </pc:sldChg>
      <pc:sldChg chg="del">
        <pc:chgData name="CHOI JUNHO" userId="2ed797a4709b55ca" providerId="LiveId" clId="{B85B9DB9-DC08-49E2-AE66-60597C8BC9AF}" dt="2019-10-25T01:34:55.666" v="256" actId="47"/>
        <pc:sldMkLst>
          <pc:docMk/>
          <pc:sldMk cId="2600782532" sldId="267"/>
        </pc:sldMkLst>
      </pc:sldChg>
      <pc:sldChg chg="addSp delSp modSp">
        <pc:chgData name="CHOI JUNHO" userId="2ed797a4709b55ca" providerId="LiveId" clId="{B85B9DB9-DC08-49E2-AE66-60597C8BC9AF}" dt="2019-10-25T03:06:44.532" v="591" actId="572"/>
        <pc:sldMkLst>
          <pc:docMk/>
          <pc:sldMk cId="3410021434" sldId="268"/>
        </pc:sldMkLst>
        <pc:spChg chg="add mod">
          <ac:chgData name="CHOI JUNHO" userId="2ed797a4709b55ca" providerId="LiveId" clId="{B85B9DB9-DC08-49E2-AE66-60597C8BC9AF}" dt="2019-10-25T03:06:16.731" v="587"/>
          <ac:spMkLst>
            <pc:docMk/>
            <pc:sldMk cId="3410021434" sldId="268"/>
            <ac:spMk id="2" creationId="{EC4D4907-240D-4B06-B316-13332696469D}"/>
          </ac:spMkLst>
        </pc:spChg>
        <pc:spChg chg="del mod">
          <ac:chgData name="CHOI JUNHO" userId="2ed797a4709b55ca" providerId="LiveId" clId="{B85B9DB9-DC08-49E2-AE66-60597C8BC9AF}" dt="2019-10-25T03:06:16.731" v="587"/>
          <ac:spMkLst>
            <pc:docMk/>
            <pc:sldMk cId="3410021434" sldId="268"/>
            <ac:spMk id="3" creationId="{6C7AA625-D22A-4CDB-9C55-589DB51B0D40}"/>
          </ac:spMkLst>
        </pc:spChg>
        <pc:spChg chg="del mod">
          <ac:chgData name="CHOI JUNHO" userId="2ed797a4709b55ca" providerId="LiveId" clId="{B85B9DB9-DC08-49E2-AE66-60597C8BC9AF}" dt="2019-10-25T03:06:16.731" v="587"/>
          <ac:spMkLst>
            <pc:docMk/>
            <pc:sldMk cId="3410021434" sldId="268"/>
            <ac:spMk id="4" creationId="{F345B3F1-9D07-4554-8968-617B62B9E451}"/>
          </ac:spMkLst>
        </pc:spChg>
        <pc:spChg chg="add del mod">
          <ac:chgData name="CHOI JUNHO" userId="2ed797a4709b55ca" providerId="LiveId" clId="{B85B9DB9-DC08-49E2-AE66-60597C8BC9AF}" dt="2019-10-25T01:45:15.874" v="275" actId="478"/>
          <ac:spMkLst>
            <pc:docMk/>
            <pc:sldMk cId="3410021434" sldId="268"/>
            <ac:spMk id="5" creationId="{2108D399-ACF1-41D4-928B-BD5C5BE71961}"/>
          </ac:spMkLst>
        </pc:spChg>
        <pc:spChg chg="del mod">
          <ac:chgData name="CHOI JUNHO" userId="2ed797a4709b55ca" providerId="LiveId" clId="{B85B9DB9-DC08-49E2-AE66-60597C8BC9AF}" dt="2019-10-25T03:06:16.731" v="587"/>
          <ac:spMkLst>
            <pc:docMk/>
            <pc:sldMk cId="3410021434" sldId="268"/>
            <ac:spMk id="6" creationId="{C75E5778-2F5B-4B9C-AE7B-56832756C3B8}"/>
          </ac:spMkLst>
        </pc:spChg>
        <pc:spChg chg="add mod">
          <ac:chgData name="CHOI JUNHO" userId="2ed797a4709b55ca" providerId="LiveId" clId="{B85B9DB9-DC08-49E2-AE66-60597C8BC9AF}" dt="2019-10-25T01:45:21.629" v="277" actId="1076"/>
          <ac:spMkLst>
            <pc:docMk/>
            <pc:sldMk cId="3410021434" sldId="268"/>
            <ac:spMk id="8" creationId="{A478C3C5-FCBD-44D2-A2A0-9B786A1D8D0C}"/>
          </ac:spMkLst>
        </pc:spChg>
        <pc:spChg chg="add mod">
          <ac:chgData name="CHOI JUNHO" userId="2ed797a4709b55ca" providerId="LiveId" clId="{B85B9DB9-DC08-49E2-AE66-60597C8BC9AF}" dt="2019-10-25T03:06:16.731" v="587"/>
          <ac:spMkLst>
            <pc:docMk/>
            <pc:sldMk cId="3410021434" sldId="268"/>
            <ac:spMk id="9" creationId="{34AE6684-951E-41C8-9B02-BC66400E89EE}"/>
          </ac:spMkLst>
        </pc:spChg>
        <pc:spChg chg="add mod">
          <ac:chgData name="CHOI JUNHO" userId="2ed797a4709b55ca" providerId="LiveId" clId="{B85B9DB9-DC08-49E2-AE66-60597C8BC9AF}" dt="2019-10-25T03:06:16.731" v="587"/>
          <ac:spMkLst>
            <pc:docMk/>
            <pc:sldMk cId="3410021434" sldId="268"/>
            <ac:spMk id="10" creationId="{CFD98D77-76EC-446E-9F20-A5C62110D5DD}"/>
          </ac:spMkLst>
        </pc:spChg>
        <pc:graphicFrameChg chg="mod modGraphic">
          <ac:chgData name="CHOI JUNHO" userId="2ed797a4709b55ca" providerId="LiveId" clId="{B85B9DB9-DC08-49E2-AE66-60597C8BC9AF}" dt="2019-10-25T03:06:44.532" v="591" actId="572"/>
          <ac:graphicFrameMkLst>
            <pc:docMk/>
            <pc:sldMk cId="3410021434" sldId="268"/>
            <ac:graphicFrameMk id="7" creationId="{1CA85B1C-5C74-4B1C-AB51-4AEA3A54D33D}"/>
          </ac:graphicFrameMkLst>
        </pc:graphicFrameChg>
      </pc:sldChg>
      <pc:sldChg chg="add del">
        <pc:chgData name="CHOI JUNHO" userId="2ed797a4709b55ca" providerId="LiveId" clId="{B85B9DB9-DC08-49E2-AE66-60597C8BC9AF}" dt="2019-10-25T01:31:23.308" v="190"/>
        <pc:sldMkLst>
          <pc:docMk/>
          <pc:sldMk cId="1866466767" sldId="270"/>
        </pc:sldMkLst>
      </pc:sldChg>
      <pc:sldChg chg="addSp delSp modSp add">
        <pc:chgData name="CHOI JUNHO" userId="2ed797a4709b55ca" providerId="LiveId" clId="{B85B9DB9-DC08-49E2-AE66-60597C8BC9AF}" dt="2019-10-25T03:07:02.207" v="594"/>
        <pc:sldMkLst>
          <pc:docMk/>
          <pc:sldMk cId="2010584314" sldId="270"/>
        </pc:sldMkLst>
        <pc:spChg chg="del">
          <ac:chgData name="CHOI JUNHO" userId="2ed797a4709b55ca" providerId="LiveId" clId="{B85B9DB9-DC08-49E2-AE66-60597C8BC9AF}" dt="2019-10-25T02:57:20.568" v="376" actId="478"/>
          <ac:spMkLst>
            <pc:docMk/>
            <pc:sldMk cId="2010584314" sldId="270"/>
            <ac:spMk id="2" creationId="{7D0C4656-E49B-44EA-AF20-8ABC1B2C8AD4}"/>
          </ac:spMkLst>
        </pc:spChg>
        <pc:spChg chg="del">
          <ac:chgData name="CHOI JUNHO" userId="2ed797a4709b55ca" providerId="LiveId" clId="{B85B9DB9-DC08-49E2-AE66-60597C8BC9AF}" dt="2019-10-25T02:57:20.568" v="376" actId="478"/>
          <ac:spMkLst>
            <pc:docMk/>
            <pc:sldMk cId="2010584314" sldId="270"/>
            <ac:spMk id="3" creationId="{B659F2A8-88A9-4FCA-A911-041740866CAE}"/>
          </ac:spMkLst>
        </pc:spChg>
        <pc:spChg chg="del">
          <ac:chgData name="CHOI JUNHO" userId="2ed797a4709b55ca" providerId="LiveId" clId="{B85B9DB9-DC08-49E2-AE66-60597C8BC9AF}" dt="2019-10-25T02:57:27.175" v="378" actId="478"/>
          <ac:spMkLst>
            <pc:docMk/>
            <pc:sldMk cId="2010584314" sldId="270"/>
            <ac:spMk id="4" creationId="{CBDC7334-39F0-456A-9918-2BB72650FD7F}"/>
          </ac:spMkLst>
        </pc:spChg>
        <pc:spChg chg="add">
          <ac:chgData name="CHOI JUNHO" userId="2ed797a4709b55ca" providerId="LiveId" clId="{B85B9DB9-DC08-49E2-AE66-60597C8BC9AF}" dt="2019-10-25T01:45:32.908" v="278"/>
          <ac:spMkLst>
            <pc:docMk/>
            <pc:sldMk cId="2010584314" sldId="270"/>
            <ac:spMk id="5" creationId="{51D5DC1D-ADBD-459B-B857-35B962FEDE50}"/>
          </ac:spMkLst>
        </pc:spChg>
        <pc:spChg chg="add del">
          <ac:chgData name="CHOI JUNHO" userId="2ed797a4709b55ca" providerId="LiveId" clId="{B85B9DB9-DC08-49E2-AE66-60597C8BC9AF}" dt="2019-10-25T03:07:02.207" v="594"/>
          <ac:spMkLst>
            <pc:docMk/>
            <pc:sldMk cId="2010584314" sldId="270"/>
            <ac:spMk id="6" creationId="{F18D0D67-B30E-408D-BA45-598CD32B09C9}"/>
          </ac:spMkLst>
        </pc:spChg>
        <pc:spChg chg="add del">
          <ac:chgData name="CHOI JUNHO" userId="2ed797a4709b55ca" providerId="LiveId" clId="{B85B9DB9-DC08-49E2-AE66-60597C8BC9AF}" dt="2019-10-25T03:07:02.207" v="594"/>
          <ac:spMkLst>
            <pc:docMk/>
            <pc:sldMk cId="2010584314" sldId="270"/>
            <ac:spMk id="7" creationId="{117B048D-E10E-4930-B6E1-772368D06A2E}"/>
          </ac:spMkLst>
        </pc:spChg>
        <pc:spChg chg="add del">
          <ac:chgData name="CHOI JUNHO" userId="2ed797a4709b55ca" providerId="LiveId" clId="{B85B9DB9-DC08-49E2-AE66-60597C8BC9AF}" dt="2019-10-25T03:07:02.207" v="594"/>
          <ac:spMkLst>
            <pc:docMk/>
            <pc:sldMk cId="2010584314" sldId="270"/>
            <ac:spMk id="8" creationId="{2F7698A7-CD42-4A15-AC09-2A9F8CB03A4E}"/>
          </ac:spMkLst>
        </pc:spChg>
        <pc:spChg chg="add mod">
          <ac:chgData name="CHOI JUNHO" userId="2ed797a4709b55ca" providerId="LiveId" clId="{B85B9DB9-DC08-49E2-AE66-60597C8BC9AF}" dt="2019-10-25T03:07:02.207" v="594"/>
          <ac:spMkLst>
            <pc:docMk/>
            <pc:sldMk cId="2010584314" sldId="270"/>
            <ac:spMk id="11" creationId="{3C4F82C0-F0B4-4E77-B71E-946CB900EE93}"/>
          </ac:spMkLst>
        </pc:spChg>
        <pc:spChg chg="add mod">
          <ac:chgData name="CHOI JUNHO" userId="2ed797a4709b55ca" providerId="LiveId" clId="{B85B9DB9-DC08-49E2-AE66-60597C8BC9AF}" dt="2019-10-25T03:07:02.207" v="594"/>
          <ac:spMkLst>
            <pc:docMk/>
            <pc:sldMk cId="2010584314" sldId="270"/>
            <ac:spMk id="12" creationId="{C750E563-F302-4F75-B9E6-7F101F724CE2}"/>
          </ac:spMkLst>
        </pc:spChg>
        <pc:spChg chg="add mod">
          <ac:chgData name="CHOI JUNHO" userId="2ed797a4709b55ca" providerId="LiveId" clId="{B85B9DB9-DC08-49E2-AE66-60597C8BC9AF}" dt="2019-10-25T03:07:02.207" v="594"/>
          <ac:spMkLst>
            <pc:docMk/>
            <pc:sldMk cId="2010584314" sldId="270"/>
            <ac:spMk id="13" creationId="{222B9C09-D39C-4FD7-A9B3-BFEC8A9D73D0}"/>
          </ac:spMkLst>
        </pc:spChg>
        <pc:graphicFrameChg chg="add del">
          <ac:chgData name="CHOI JUNHO" userId="2ed797a4709b55ca" providerId="LiveId" clId="{B85B9DB9-DC08-49E2-AE66-60597C8BC9AF}" dt="2019-10-25T03:06:57.879" v="592" actId="478"/>
          <ac:graphicFrameMkLst>
            <pc:docMk/>
            <pc:sldMk cId="2010584314" sldId="270"/>
            <ac:graphicFrameMk id="9" creationId="{83855A88-BA53-4FFC-95CF-FDE79EAEF7C8}"/>
          </ac:graphicFrameMkLst>
        </pc:graphicFrameChg>
        <pc:graphicFrameChg chg="add">
          <ac:chgData name="CHOI JUNHO" userId="2ed797a4709b55ca" providerId="LiveId" clId="{B85B9DB9-DC08-49E2-AE66-60597C8BC9AF}" dt="2019-10-25T03:06:58.210" v="593"/>
          <ac:graphicFrameMkLst>
            <pc:docMk/>
            <pc:sldMk cId="2010584314" sldId="270"/>
            <ac:graphicFrameMk id="10" creationId="{10B57DFF-9D4B-4303-9748-47D281BAB84A}"/>
          </ac:graphicFrameMkLst>
        </pc:graphicFrameChg>
      </pc:sldChg>
      <pc:sldMasterChg chg="modSldLayout">
        <pc:chgData name="CHOI JUNHO" userId="2ed797a4709b55ca" providerId="LiveId" clId="{B85B9DB9-DC08-49E2-AE66-60597C8BC9AF}" dt="2019-10-25T03:05:13.875" v="585" actId="20577"/>
        <pc:sldMasterMkLst>
          <pc:docMk/>
          <pc:sldMasterMk cId="2252684482" sldId="2147483648"/>
        </pc:sldMasterMkLst>
        <pc:sldLayoutChg chg="addSp delSp modSp">
          <pc:chgData name="CHOI JUNHO" userId="2ed797a4709b55ca" providerId="LiveId" clId="{B85B9DB9-DC08-49E2-AE66-60597C8BC9AF}" dt="2019-10-25T01:50:08.293" v="337" actId="1076"/>
          <pc:sldLayoutMkLst>
            <pc:docMk/>
            <pc:sldMasterMk cId="2252684482" sldId="2147483648"/>
            <pc:sldLayoutMk cId="17018372" sldId="2147483649"/>
          </pc:sldLayoutMkLst>
          <pc:spChg chg="mod">
            <ac:chgData name="CHOI JUNHO" userId="2ed797a4709b55ca" providerId="LiveId" clId="{B85B9DB9-DC08-49E2-AE66-60597C8BC9AF}" dt="2019-10-25T01:00:43.709" v="1" actId="1076"/>
            <ac:spMkLst>
              <pc:docMk/>
              <pc:sldMasterMk cId="2252684482" sldId="2147483648"/>
              <pc:sldLayoutMk cId="17018372" sldId="2147483649"/>
              <ac:spMk id="7" creationId="{00000000-0000-0000-0000-000000000000}"/>
            </ac:spMkLst>
          </pc:spChg>
          <pc:spChg chg="add mod">
            <ac:chgData name="CHOI JUNHO" userId="2ed797a4709b55ca" providerId="LiveId" clId="{B85B9DB9-DC08-49E2-AE66-60597C8BC9AF}" dt="2019-10-25T01:06:49.894" v="57" actId="1076"/>
            <ac:spMkLst>
              <pc:docMk/>
              <pc:sldMasterMk cId="2252684482" sldId="2147483648"/>
              <pc:sldLayoutMk cId="17018372" sldId="2147483649"/>
              <ac:spMk id="8" creationId="{FD2F9934-9D0C-4E19-AE89-48CB9973F4AD}"/>
            </ac:spMkLst>
          </pc:spChg>
          <pc:spChg chg="add mod">
            <ac:chgData name="CHOI JUNHO" userId="2ed797a4709b55ca" providerId="LiveId" clId="{B85B9DB9-DC08-49E2-AE66-60597C8BC9AF}" dt="2019-10-25T01:06:54.490" v="58" actId="1076"/>
            <ac:spMkLst>
              <pc:docMk/>
              <pc:sldMasterMk cId="2252684482" sldId="2147483648"/>
              <pc:sldLayoutMk cId="17018372" sldId="2147483649"/>
              <ac:spMk id="9" creationId="{04047FE0-99CA-4A25-A7D8-E3A981F3FFF0}"/>
            </ac:spMkLst>
          </pc:spChg>
          <pc:spChg chg="add mod">
            <ac:chgData name="CHOI JUNHO" userId="2ed797a4709b55ca" providerId="LiveId" clId="{B85B9DB9-DC08-49E2-AE66-60597C8BC9AF}" dt="2019-10-25T01:05:12.433" v="42" actId="571"/>
            <ac:spMkLst>
              <pc:docMk/>
              <pc:sldMasterMk cId="2252684482" sldId="2147483648"/>
              <pc:sldLayoutMk cId="17018372" sldId="2147483649"/>
              <ac:spMk id="11" creationId="{B0466DD5-62C1-4182-89A2-E023954D0F31}"/>
            </ac:spMkLst>
          </pc:spChg>
          <pc:spChg chg="add mod">
            <ac:chgData name="CHOI JUNHO" userId="2ed797a4709b55ca" providerId="LiveId" clId="{B85B9DB9-DC08-49E2-AE66-60597C8BC9AF}" dt="2019-10-25T01:09:59.655" v="96" actId="1076"/>
            <ac:spMkLst>
              <pc:docMk/>
              <pc:sldMasterMk cId="2252684482" sldId="2147483648"/>
              <pc:sldLayoutMk cId="17018372" sldId="2147483649"/>
              <ac:spMk id="13" creationId="{26B85E55-A23B-4282-B1C2-26BA012C5C07}"/>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19" creationId="{00000000-0000-0000-0000-000000000000}"/>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20" creationId="{00000000-0000-0000-0000-000000000000}"/>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21" creationId="{00000000-0000-0000-0000-000000000000}"/>
            </ac:spMkLst>
          </pc:spChg>
          <pc:graphicFrameChg chg="mod">
            <ac:chgData name="CHOI JUNHO" userId="2ed797a4709b55ca" providerId="LiveId" clId="{B85B9DB9-DC08-49E2-AE66-60597C8BC9AF}" dt="2019-10-25T01:22:43.813" v="128"/>
            <ac:graphicFrameMkLst>
              <pc:docMk/>
              <pc:sldMasterMk cId="2252684482" sldId="2147483648"/>
              <pc:sldLayoutMk cId="17018372" sldId="2147483649"/>
              <ac:graphicFrameMk id="2" creationId="{00000000-0000-0000-0000-000000000000}"/>
            </ac:graphicFrameMkLst>
          </pc:graphicFrameChg>
          <pc:graphicFrameChg chg="mod modGraphic">
            <ac:chgData name="CHOI JUNHO" userId="2ed797a4709b55ca" providerId="LiveId" clId="{B85B9DB9-DC08-49E2-AE66-60597C8BC9AF}" dt="2019-10-25T01:50:08.293" v="337" actId="1076"/>
            <ac:graphicFrameMkLst>
              <pc:docMk/>
              <pc:sldMasterMk cId="2252684482" sldId="2147483648"/>
              <pc:sldLayoutMk cId="17018372" sldId="2147483649"/>
              <ac:graphicFrameMk id="10" creationId="{00000000-0000-0000-0000-000000000000}"/>
            </ac:graphicFrameMkLst>
          </pc:graphicFrameChg>
          <pc:cxnChg chg="add del mod">
            <ac:chgData name="CHOI JUNHO" userId="2ed797a4709b55ca" providerId="LiveId" clId="{B85B9DB9-DC08-49E2-AE66-60597C8BC9AF}" dt="2019-10-25T01:07:41.860" v="68" actId="478"/>
            <ac:cxnSpMkLst>
              <pc:docMk/>
              <pc:sldMasterMk cId="2252684482" sldId="2147483648"/>
              <pc:sldLayoutMk cId="17018372" sldId="2147483649"/>
              <ac:cxnSpMk id="4" creationId="{21A55588-8C90-42F5-B98F-76F2A7D9B633}"/>
            </ac:cxnSpMkLst>
          </pc:cxnChg>
        </pc:sldLayoutChg>
        <pc:sldLayoutChg chg="delSp modSp">
          <pc:chgData name="CHOI JUNHO" userId="2ed797a4709b55ca" providerId="LiveId" clId="{B85B9DB9-DC08-49E2-AE66-60597C8BC9AF}" dt="2019-10-25T03:05:13.875" v="585" actId="20577"/>
          <pc:sldLayoutMkLst>
            <pc:docMk/>
            <pc:sldMasterMk cId="2252684482" sldId="2147483648"/>
            <pc:sldLayoutMk cId="2377320761" sldId="2147483650"/>
          </pc:sldLayoutMkLst>
          <pc:spChg chg="mod">
            <ac:chgData name="CHOI JUNHO" userId="2ed797a4709b55ca" providerId="LiveId" clId="{B85B9DB9-DC08-49E2-AE66-60597C8BC9AF}" dt="2019-10-25T03:04:46.090" v="561" actId="1035"/>
            <ac:spMkLst>
              <pc:docMk/>
              <pc:sldMasterMk cId="2252684482" sldId="2147483648"/>
              <pc:sldLayoutMk cId="2377320761" sldId="2147483650"/>
              <ac:spMk id="22" creationId="{00000000-0000-0000-0000-000000000000}"/>
            </ac:spMkLst>
          </pc:spChg>
          <pc:spChg chg="mod">
            <ac:chgData name="CHOI JUNHO" userId="2ed797a4709b55ca" providerId="LiveId" clId="{B85B9DB9-DC08-49E2-AE66-60597C8BC9AF}" dt="2019-10-25T03:04:52.185" v="562" actId="14100"/>
            <ac:spMkLst>
              <pc:docMk/>
              <pc:sldMasterMk cId="2252684482" sldId="2147483648"/>
              <pc:sldLayoutMk cId="2377320761" sldId="2147483650"/>
              <ac:spMk id="23" creationId="{00000000-0000-0000-0000-000000000000}"/>
            </ac:spMkLst>
          </pc:spChg>
          <pc:spChg chg="del">
            <ac:chgData name="CHOI JUNHO" userId="2ed797a4709b55ca" providerId="LiveId" clId="{B85B9DB9-DC08-49E2-AE66-60597C8BC9AF}" dt="2019-10-25T01:29:27.885" v="182" actId="478"/>
            <ac:spMkLst>
              <pc:docMk/>
              <pc:sldMasterMk cId="2252684482" sldId="2147483648"/>
              <pc:sldLayoutMk cId="2377320761" sldId="2147483650"/>
              <ac:spMk id="24" creationId="{00000000-0000-0000-0000-000000000000}"/>
            </ac:spMkLst>
          </pc:spChg>
          <pc:spChg chg="mod">
            <ac:chgData name="CHOI JUNHO" userId="2ed797a4709b55ca" providerId="LiveId" clId="{B85B9DB9-DC08-49E2-AE66-60597C8BC9AF}" dt="2019-10-25T03:04:58.853" v="563" actId="14100"/>
            <ac:spMkLst>
              <pc:docMk/>
              <pc:sldMasterMk cId="2252684482" sldId="2147483648"/>
              <pc:sldLayoutMk cId="2377320761" sldId="2147483650"/>
              <ac:spMk id="30" creationId="{00000000-0000-0000-0000-000000000000}"/>
            </ac:spMkLst>
          </pc:spChg>
          <pc:graphicFrameChg chg="mod modGraphic">
            <ac:chgData name="CHOI JUNHO" userId="2ed797a4709b55ca" providerId="LiveId" clId="{B85B9DB9-DC08-49E2-AE66-60597C8BC9AF}" dt="2019-10-25T03:05:13.875" v="585" actId="20577"/>
            <ac:graphicFrameMkLst>
              <pc:docMk/>
              <pc:sldMasterMk cId="2252684482" sldId="2147483648"/>
              <pc:sldLayoutMk cId="2377320761" sldId="2147483650"/>
              <ac:graphicFrameMk id="2" creationId="{00000000-0000-0000-0000-000000000000}"/>
            </ac:graphicFrameMkLst>
          </pc:graphicFrameChg>
        </pc:sldLayoutChg>
        <pc:sldLayoutChg chg="addSp delSp modSp">
          <pc:chgData name="CHOI JUNHO" userId="2ed797a4709b55ca" providerId="LiveId" clId="{B85B9DB9-DC08-49E2-AE66-60597C8BC9AF}" dt="2019-10-25T03:04:12.493" v="554" actId="1076"/>
          <pc:sldLayoutMkLst>
            <pc:docMk/>
            <pc:sldMasterMk cId="2252684482" sldId="2147483648"/>
            <pc:sldLayoutMk cId="2156045409" sldId="2147483651"/>
          </pc:sldLayoutMkLst>
          <pc:spChg chg="add mod">
            <ac:chgData name="CHOI JUNHO" userId="2ed797a4709b55ca" providerId="LiveId" clId="{B85B9DB9-DC08-49E2-AE66-60597C8BC9AF}" dt="2019-10-25T03:04:12.493" v="554" actId="1076"/>
            <ac:spMkLst>
              <pc:docMk/>
              <pc:sldMasterMk cId="2252684482" sldId="2147483648"/>
              <pc:sldLayoutMk cId="2156045409" sldId="2147483651"/>
              <ac:spMk id="5" creationId="{45E6D0DC-F064-4EBA-906A-BF1306784A62}"/>
            </ac:spMkLst>
          </pc:spChg>
          <pc:spChg chg="del">
            <ac:chgData name="CHOI JUNHO" userId="2ed797a4709b55ca" providerId="LiveId" clId="{B85B9DB9-DC08-49E2-AE66-60597C8BC9AF}" dt="2019-10-25T01:10:22.035" v="98" actId="478"/>
            <ac:spMkLst>
              <pc:docMk/>
              <pc:sldMasterMk cId="2252684482" sldId="2147483648"/>
              <pc:sldLayoutMk cId="2156045409" sldId="2147483651"/>
              <ac:spMk id="18" creationId="{00000000-0000-0000-0000-000000000000}"/>
            </ac:spMkLst>
          </pc:spChg>
          <pc:graphicFrameChg chg="add mod">
            <ac:chgData name="CHOI JUNHO" userId="2ed797a4709b55ca" providerId="LiveId" clId="{B85B9DB9-DC08-49E2-AE66-60597C8BC9AF}" dt="2019-10-25T01:38:42.511" v="268" actId="1076"/>
            <ac:graphicFrameMkLst>
              <pc:docMk/>
              <pc:sldMasterMk cId="2252684482" sldId="2147483648"/>
              <pc:sldLayoutMk cId="2156045409" sldId="2147483651"/>
              <ac:graphicFrameMk id="4" creationId="{B42A6570-5196-43DE-85B2-428460B9C59C}"/>
            </ac:graphicFrameMkLst>
          </pc:graphicFrameChg>
          <pc:graphicFrameChg chg="del">
            <ac:chgData name="CHOI JUNHO" userId="2ed797a4709b55ca" providerId="LiveId" clId="{B85B9DB9-DC08-49E2-AE66-60597C8BC9AF}" dt="2019-10-25T01:10:19.390" v="97" actId="478"/>
            <ac:graphicFrameMkLst>
              <pc:docMk/>
              <pc:sldMasterMk cId="2252684482" sldId="2147483648"/>
              <pc:sldLayoutMk cId="2156045409" sldId="2147483651"/>
              <ac:graphicFrameMk id="17" creationId="{00000000-0000-0000-0000-000000000000}"/>
            </ac:graphicFrameMkLst>
          </pc:graphicFrameChg>
        </pc:sldLayoutChg>
        <pc:sldLayoutChg chg="modSp">
          <pc:chgData name="CHOI JUNHO" userId="2ed797a4709b55ca" providerId="LiveId" clId="{B85B9DB9-DC08-49E2-AE66-60597C8BC9AF}" dt="2019-10-25T01:10:42.790" v="124" actId="207"/>
          <pc:sldLayoutMkLst>
            <pc:docMk/>
            <pc:sldMasterMk cId="2252684482" sldId="2147483648"/>
            <pc:sldLayoutMk cId="1950302476" sldId="2147483665"/>
          </pc:sldLayoutMkLst>
          <pc:spChg chg="mod">
            <ac:chgData name="CHOI JUNHO" userId="2ed797a4709b55ca" providerId="LiveId" clId="{B85B9DB9-DC08-49E2-AE66-60597C8BC9AF}" dt="2019-10-25T01:10:35.668" v="123" actId="207"/>
            <ac:spMkLst>
              <pc:docMk/>
              <pc:sldMasterMk cId="2252684482" sldId="2147483648"/>
              <pc:sldLayoutMk cId="1950302476" sldId="2147483665"/>
              <ac:spMk id="4" creationId="{00000000-0000-0000-0000-000000000000}"/>
            </ac:spMkLst>
          </pc:spChg>
          <pc:spChg chg="mod">
            <ac:chgData name="CHOI JUNHO" userId="2ed797a4709b55ca" providerId="LiveId" clId="{B85B9DB9-DC08-49E2-AE66-60597C8BC9AF}" dt="2019-10-25T01:10:42.790" v="124" actId="207"/>
            <ac:spMkLst>
              <pc:docMk/>
              <pc:sldMasterMk cId="2252684482" sldId="2147483648"/>
              <pc:sldLayoutMk cId="1950302476" sldId="2147483665"/>
              <ac:spMk id="12" creationId="{00000000-0000-0000-0000-000000000000}"/>
            </ac:spMkLst>
          </pc:spChg>
        </pc:sldLayoutChg>
      </pc:sldMasterChg>
    </pc:docChg>
  </pc:docChgLst>
  <pc:docChgLst>
    <pc:chgData name="CHOI JUNHO" userId="2ed797a4709b55ca" providerId="LiveId" clId="{7F92A87C-AAB4-4837-A6B3-D4D781BEB7A7}"/>
    <pc:docChg chg="custSel addSld modSld modMainMaster">
      <pc:chgData name="CHOI JUNHO" userId="2ed797a4709b55ca" providerId="LiveId" clId="{7F92A87C-AAB4-4837-A6B3-D4D781BEB7A7}" dt="2019-12-28T08:56:57.866" v="334"/>
      <pc:docMkLst>
        <pc:docMk/>
      </pc:docMkLst>
      <pc:sldChg chg="addSp delSp modSp add">
        <pc:chgData name="CHOI JUNHO" userId="2ed797a4709b55ca" providerId="LiveId" clId="{7F92A87C-AAB4-4837-A6B3-D4D781BEB7A7}" dt="2019-12-28T07:30:51.844" v="279" actId="1076"/>
        <pc:sldMkLst>
          <pc:docMk/>
          <pc:sldMk cId="947082625" sldId="277"/>
        </pc:sldMkLst>
        <pc:spChg chg="mod">
          <ac:chgData name="CHOI JUNHO" userId="2ed797a4709b55ca" providerId="LiveId" clId="{7F92A87C-AAB4-4837-A6B3-D4D781BEB7A7}" dt="2019-12-28T07:23:01.530" v="22" actId="20577"/>
          <ac:spMkLst>
            <pc:docMk/>
            <pc:sldMk cId="947082625" sldId="277"/>
            <ac:spMk id="2" creationId="{7959323A-BA29-4853-97C4-82E74244E3A8}"/>
          </ac:spMkLst>
        </pc:spChg>
        <pc:spChg chg="add mod">
          <ac:chgData name="CHOI JUNHO" userId="2ed797a4709b55ca" providerId="LiveId" clId="{7F92A87C-AAB4-4837-A6B3-D4D781BEB7A7}" dt="2019-12-28T07:27:19.487" v="166" actId="20577"/>
          <ac:spMkLst>
            <pc:docMk/>
            <pc:sldMk cId="947082625" sldId="277"/>
            <ac:spMk id="3" creationId="{7ABCC58B-C902-4B98-9934-5568B03423A9}"/>
          </ac:spMkLst>
        </pc:spChg>
        <pc:spChg chg="add mod">
          <ac:chgData name="CHOI JUNHO" userId="2ed797a4709b55ca" providerId="LiveId" clId="{7F92A87C-AAB4-4837-A6B3-D4D781BEB7A7}" dt="2019-12-28T07:23:41.948" v="25" actId="207"/>
          <ac:spMkLst>
            <pc:docMk/>
            <pc:sldMk cId="947082625" sldId="277"/>
            <ac:spMk id="4" creationId="{09835F90-31FF-4CE6-93EA-384398F864F1}"/>
          </ac:spMkLst>
        </pc:spChg>
        <pc:spChg chg="add mod">
          <ac:chgData name="CHOI JUNHO" userId="2ed797a4709b55ca" providerId="LiveId" clId="{7F92A87C-AAB4-4837-A6B3-D4D781BEB7A7}" dt="2019-12-28T07:23:48.569" v="36" actId="20577"/>
          <ac:spMkLst>
            <pc:docMk/>
            <pc:sldMk cId="947082625" sldId="277"/>
            <ac:spMk id="5" creationId="{0E15F842-68E6-43D1-8D78-CCFA96B7A5EF}"/>
          </ac:spMkLst>
        </pc:spChg>
        <pc:spChg chg="add mod">
          <ac:chgData name="CHOI JUNHO" userId="2ed797a4709b55ca" providerId="LiveId" clId="{7F92A87C-AAB4-4837-A6B3-D4D781BEB7A7}" dt="2019-12-28T07:24:01.453" v="51" actId="20577"/>
          <ac:spMkLst>
            <pc:docMk/>
            <pc:sldMk cId="947082625" sldId="277"/>
            <ac:spMk id="6" creationId="{C240C327-982E-4DF0-92EF-6CBCA002AE79}"/>
          </ac:spMkLst>
        </pc:spChg>
        <pc:spChg chg="add mod">
          <ac:chgData name="CHOI JUNHO" userId="2ed797a4709b55ca" providerId="LiveId" clId="{7F92A87C-AAB4-4837-A6B3-D4D781BEB7A7}" dt="2019-12-28T07:24:09.565" v="62" actId="20577"/>
          <ac:spMkLst>
            <pc:docMk/>
            <pc:sldMk cId="947082625" sldId="277"/>
            <ac:spMk id="7" creationId="{1CC14481-805C-41C6-8ACD-B0F5E46B49E1}"/>
          </ac:spMkLst>
        </pc:spChg>
        <pc:spChg chg="add mod">
          <ac:chgData name="CHOI JUNHO" userId="2ed797a4709b55ca" providerId="LiveId" clId="{7F92A87C-AAB4-4837-A6B3-D4D781BEB7A7}" dt="2019-12-28T07:26:01.465" v="80" actId="20577"/>
          <ac:spMkLst>
            <pc:docMk/>
            <pc:sldMk cId="947082625" sldId="277"/>
            <ac:spMk id="8" creationId="{2690B69F-F877-4C2E-B2F8-D0F82777EE3A}"/>
          </ac:spMkLst>
        </pc:spChg>
        <pc:spChg chg="add mod">
          <ac:chgData name="CHOI JUNHO" userId="2ed797a4709b55ca" providerId="LiveId" clId="{7F92A87C-AAB4-4837-A6B3-D4D781BEB7A7}" dt="2019-12-28T07:26:06.311" v="89" actId="20577"/>
          <ac:spMkLst>
            <pc:docMk/>
            <pc:sldMk cId="947082625" sldId="277"/>
            <ac:spMk id="9" creationId="{D419C03A-C743-48B8-88E4-062566973580}"/>
          </ac:spMkLst>
        </pc:spChg>
        <pc:spChg chg="add mod">
          <ac:chgData name="CHOI JUNHO" userId="2ed797a4709b55ca" providerId="LiveId" clId="{7F92A87C-AAB4-4837-A6B3-D4D781BEB7A7}" dt="2019-12-28T07:23:57.657" v="47" actId="20577"/>
          <ac:spMkLst>
            <pc:docMk/>
            <pc:sldMk cId="947082625" sldId="277"/>
            <ac:spMk id="17" creationId="{532ECC3C-20A5-4EE8-BECA-7DAD3707C007}"/>
          </ac:spMkLst>
        </pc:spChg>
        <pc:spChg chg="add mod">
          <ac:chgData name="CHOI JUNHO" userId="2ed797a4709b55ca" providerId="LiveId" clId="{7F92A87C-AAB4-4837-A6B3-D4D781BEB7A7}" dt="2019-12-28T07:30:11.199" v="266" actId="20577"/>
          <ac:spMkLst>
            <pc:docMk/>
            <pc:sldMk cId="947082625" sldId="277"/>
            <ac:spMk id="21" creationId="{C979A595-E402-41D4-9AF5-FFDF67201D69}"/>
          </ac:spMkLst>
        </pc:spChg>
        <pc:spChg chg="add del">
          <ac:chgData name="CHOI JUNHO" userId="2ed797a4709b55ca" providerId="LiveId" clId="{7F92A87C-AAB4-4837-A6B3-D4D781BEB7A7}" dt="2019-12-28T07:30:18.184" v="267" actId="478"/>
          <ac:spMkLst>
            <pc:docMk/>
            <pc:sldMk cId="947082625" sldId="277"/>
            <ac:spMk id="22" creationId="{36E04CEA-795C-45D2-AD13-441CEF28D5BD}"/>
          </ac:spMkLst>
        </pc:spChg>
        <pc:spChg chg="add del">
          <ac:chgData name="CHOI JUNHO" userId="2ed797a4709b55ca" providerId="LiveId" clId="{7F92A87C-AAB4-4837-A6B3-D4D781BEB7A7}" dt="2019-12-28T07:30:42.654" v="277" actId="478"/>
          <ac:spMkLst>
            <pc:docMk/>
            <pc:sldMk cId="947082625" sldId="277"/>
            <ac:spMk id="23" creationId="{0848C145-E74E-442F-960E-34AB06D3A05F}"/>
          </ac:spMkLst>
        </pc:spChg>
        <pc:spChg chg="add mod">
          <ac:chgData name="CHOI JUNHO" userId="2ed797a4709b55ca" providerId="LiveId" clId="{7F92A87C-AAB4-4837-A6B3-D4D781BEB7A7}" dt="2019-12-28T07:25:54.917" v="67" actId="255"/>
          <ac:spMkLst>
            <pc:docMk/>
            <pc:sldMk cId="947082625" sldId="277"/>
            <ac:spMk id="24" creationId="{BFF3DC12-16D0-4852-A918-14BB455A5AA9}"/>
          </ac:spMkLst>
        </pc:spChg>
        <pc:spChg chg="add mod">
          <ac:chgData name="CHOI JUNHO" userId="2ed797a4709b55ca" providerId="LiveId" clId="{7F92A87C-AAB4-4837-A6B3-D4D781BEB7A7}" dt="2019-12-28T07:25:44.196" v="65" actId="255"/>
          <ac:spMkLst>
            <pc:docMk/>
            <pc:sldMk cId="947082625" sldId="277"/>
            <ac:spMk id="26" creationId="{BD3BFB7D-AB9B-4BFD-84DB-576DDAF7F07B}"/>
          </ac:spMkLst>
        </pc:spChg>
        <pc:spChg chg="add">
          <ac:chgData name="CHOI JUNHO" userId="2ed797a4709b55ca" providerId="LiveId" clId="{7F92A87C-AAB4-4837-A6B3-D4D781BEB7A7}" dt="2019-12-28T07:23:22.127" v="23"/>
          <ac:spMkLst>
            <pc:docMk/>
            <pc:sldMk cId="947082625" sldId="277"/>
            <ac:spMk id="28" creationId="{8EDE36BC-446C-4495-AFBF-EF2B2AE0A8CF}"/>
          </ac:spMkLst>
        </pc:spChg>
        <pc:spChg chg="add">
          <ac:chgData name="CHOI JUNHO" userId="2ed797a4709b55ca" providerId="LiveId" clId="{7F92A87C-AAB4-4837-A6B3-D4D781BEB7A7}" dt="2019-12-28T07:23:22.127" v="23"/>
          <ac:spMkLst>
            <pc:docMk/>
            <pc:sldMk cId="947082625" sldId="277"/>
            <ac:spMk id="30" creationId="{5683E7D5-B666-42FE-9394-6C8BC344AB76}"/>
          </ac:spMkLst>
        </pc:spChg>
        <pc:spChg chg="add">
          <ac:chgData name="CHOI JUNHO" userId="2ed797a4709b55ca" providerId="LiveId" clId="{7F92A87C-AAB4-4837-A6B3-D4D781BEB7A7}" dt="2019-12-28T07:23:22.127" v="23"/>
          <ac:spMkLst>
            <pc:docMk/>
            <pc:sldMk cId="947082625" sldId="277"/>
            <ac:spMk id="32" creationId="{43C9ED10-45FE-4752-B5BE-FE49D67C539F}"/>
          </ac:spMkLst>
        </pc:spChg>
        <pc:spChg chg="mod">
          <ac:chgData name="CHOI JUNHO" userId="2ed797a4709b55ca" providerId="LiveId" clId="{7F92A87C-AAB4-4837-A6B3-D4D781BEB7A7}" dt="2019-12-28T07:26:13.758" v="90" actId="20577"/>
          <ac:spMkLst>
            <pc:docMk/>
            <pc:sldMk cId="947082625" sldId="277"/>
            <ac:spMk id="37" creationId="{01B69E5D-8521-4959-946C-429B1E324AD0}"/>
          </ac:spMkLst>
        </pc:spChg>
        <pc:spChg chg="add">
          <ac:chgData name="CHOI JUNHO" userId="2ed797a4709b55ca" providerId="LiveId" clId="{7F92A87C-AAB4-4837-A6B3-D4D781BEB7A7}" dt="2019-12-28T07:23:22.127" v="23"/>
          <ac:spMkLst>
            <pc:docMk/>
            <pc:sldMk cId="947082625" sldId="277"/>
            <ac:spMk id="38" creationId="{CDBB834D-792F-4592-AEE0-7EC2F4179A1F}"/>
          </ac:spMkLst>
        </pc:spChg>
        <pc:spChg chg="add">
          <ac:chgData name="CHOI JUNHO" userId="2ed797a4709b55ca" providerId="LiveId" clId="{7F92A87C-AAB4-4837-A6B3-D4D781BEB7A7}" dt="2019-12-28T07:23:22.127" v="23"/>
          <ac:spMkLst>
            <pc:docMk/>
            <pc:sldMk cId="947082625" sldId="277"/>
            <ac:spMk id="39" creationId="{81780DCC-CFC5-4945-8991-19F7ACDD9636}"/>
          </ac:spMkLst>
        </pc:spChg>
        <pc:spChg chg="add mod">
          <ac:chgData name="CHOI JUNHO" userId="2ed797a4709b55ca" providerId="LiveId" clId="{7F92A87C-AAB4-4837-A6B3-D4D781BEB7A7}" dt="2019-12-28T07:26:31.125" v="94" actId="255"/>
          <ac:spMkLst>
            <pc:docMk/>
            <pc:sldMk cId="947082625" sldId="277"/>
            <ac:spMk id="40" creationId="{C8DFA961-9C3C-4C30-864F-C8B2495CDE41}"/>
          </ac:spMkLst>
        </pc:spChg>
        <pc:spChg chg="add mod">
          <ac:chgData name="CHOI JUNHO" userId="2ed797a4709b55ca" providerId="LiveId" clId="{7F92A87C-AAB4-4837-A6B3-D4D781BEB7A7}" dt="2019-12-28T07:26:24.323" v="92" actId="255"/>
          <ac:spMkLst>
            <pc:docMk/>
            <pc:sldMk cId="947082625" sldId="277"/>
            <ac:spMk id="44" creationId="{BE7AD93A-2836-4E1C-AE24-F846820318D6}"/>
          </ac:spMkLst>
        </pc:spChg>
        <pc:spChg chg="add del">
          <ac:chgData name="CHOI JUNHO" userId="2ed797a4709b55ca" providerId="LiveId" clId="{7F92A87C-AAB4-4837-A6B3-D4D781BEB7A7}" dt="2019-12-28T07:27:40.527" v="170" actId="478"/>
          <ac:spMkLst>
            <pc:docMk/>
            <pc:sldMk cId="947082625" sldId="277"/>
            <ac:spMk id="45" creationId="{3EBC789E-6C5C-4240-AD83-DFEB05F5B457}"/>
          </ac:spMkLst>
        </pc:spChg>
        <pc:spChg chg="add mod">
          <ac:chgData name="CHOI JUNHO" userId="2ed797a4709b55ca" providerId="LiveId" clId="{7F92A87C-AAB4-4837-A6B3-D4D781BEB7A7}" dt="2019-12-28T07:26:36.546" v="95"/>
          <ac:spMkLst>
            <pc:docMk/>
            <pc:sldMk cId="947082625" sldId="277"/>
            <ac:spMk id="46" creationId="{5EAE26FF-F860-4A3F-9D74-184928F86D0B}"/>
          </ac:spMkLst>
        </pc:spChg>
        <pc:spChg chg="add">
          <ac:chgData name="CHOI JUNHO" userId="2ed797a4709b55ca" providerId="LiveId" clId="{7F92A87C-AAB4-4837-A6B3-D4D781BEB7A7}" dt="2019-12-28T07:23:22.127" v="23"/>
          <ac:spMkLst>
            <pc:docMk/>
            <pc:sldMk cId="947082625" sldId="277"/>
            <ac:spMk id="49" creationId="{1988FC1E-2678-4D1D-B8F1-954C53280967}"/>
          </ac:spMkLst>
        </pc:spChg>
        <pc:spChg chg="add">
          <ac:chgData name="CHOI JUNHO" userId="2ed797a4709b55ca" providerId="LiveId" clId="{7F92A87C-AAB4-4837-A6B3-D4D781BEB7A7}" dt="2019-12-28T07:23:22.127" v="23"/>
          <ac:spMkLst>
            <pc:docMk/>
            <pc:sldMk cId="947082625" sldId="277"/>
            <ac:spMk id="50" creationId="{81A23C83-5988-462D-892A-64C4AF094FE7}"/>
          </ac:spMkLst>
        </pc:spChg>
        <pc:spChg chg="add mod">
          <ac:chgData name="CHOI JUNHO" userId="2ed797a4709b55ca" providerId="LiveId" clId="{7F92A87C-AAB4-4837-A6B3-D4D781BEB7A7}" dt="2019-12-28T07:27:08.376" v="148" actId="20577"/>
          <ac:spMkLst>
            <pc:docMk/>
            <pc:sldMk cId="947082625" sldId="277"/>
            <ac:spMk id="52" creationId="{04E3BD09-EC53-430B-BF0C-BA5D024354E7}"/>
          </ac:spMkLst>
        </pc:spChg>
        <pc:spChg chg="add del mod">
          <ac:chgData name="CHOI JUNHO" userId="2ed797a4709b55ca" providerId="LiveId" clId="{7F92A87C-AAB4-4837-A6B3-D4D781BEB7A7}" dt="2019-12-28T07:30:31.556" v="274" actId="478"/>
          <ac:spMkLst>
            <pc:docMk/>
            <pc:sldMk cId="947082625" sldId="277"/>
            <ac:spMk id="53" creationId="{06C8F101-037A-4483-A348-2B6DF9996D78}"/>
          </ac:spMkLst>
        </pc:spChg>
        <pc:spChg chg="add mod">
          <ac:chgData name="CHOI JUNHO" userId="2ed797a4709b55ca" providerId="LiveId" clId="{7F92A87C-AAB4-4837-A6B3-D4D781BEB7A7}" dt="2019-12-28T07:27:05.760" v="143" actId="20577"/>
          <ac:spMkLst>
            <pc:docMk/>
            <pc:sldMk cId="947082625" sldId="277"/>
            <ac:spMk id="55" creationId="{943037CC-35FF-4656-9CF3-B0C66F6D0BD6}"/>
          </ac:spMkLst>
        </pc:spChg>
        <pc:spChg chg="add mod">
          <ac:chgData name="CHOI JUNHO" userId="2ed797a4709b55ca" providerId="LiveId" clId="{7F92A87C-AAB4-4837-A6B3-D4D781BEB7A7}" dt="2019-12-28T07:27:23" v="169" actId="20577"/>
          <ac:spMkLst>
            <pc:docMk/>
            <pc:sldMk cId="947082625" sldId="277"/>
            <ac:spMk id="57" creationId="{3129425B-B6EC-4222-8620-C66B5B9C08FB}"/>
          </ac:spMkLst>
        </pc:spChg>
        <pc:spChg chg="add mod">
          <ac:chgData name="CHOI JUNHO" userId="2ed797a4709b55ca" providerId="LiveId" clId="{7F92A87C-AAB4-4837-A6B3-D4D781BEB7A7}" dt="2019-12-28T07:27:14.769" v="159" actId="20577"/>
          <ac:spMkLst>
            <pc:docMk/>
            <pc:sldMk cId="947082625" sldId="277"/>
            <ac:spMk id="58" creationId="{1A17BE9D-02F0-4564-B9C4-A6A36F23F1F3}"/>
          </ac:spMkLst>
        </pc:spChg>
        <pc:spChg chg="mod">
          <ac:chgData name="CHOI JUNHO" userId="2ed797a4709b55ca" providerId="LiveId" clId="{7F92A87C-AAB4-4837-A6B3-D4D781BEB7A7}" dt="2019-12-28T07:28:06.280" v="210" actId="2"/>
          <ac:spMkLst>
            <pc:docMk/>
            <pc:sldMk cId="947082625" sldId="277"/>
            <ac:spMk id="62" creationId="{EA7F49A6-AD47-4013-A835-5A363DC025E7}"/>
          </ac:spMkLst>
        </pc:spChg>
        <pc:spChg chg="add mod">
          <ac:chgData name="CHOI JUNHO" userId="2ed797a4709b55ca" providerId="LiveId" clId="{7F92A87C-AAB4-4837-A6B3-D4D781BEB7A7}" dt="2019-12-28T07:30:28.680" v="273" actId="20577"/>
          <ac:spMkLst>
            <pc:docMk/>
            <pc:sldMk cId="947082625" sldId="277"/>
            <ac:spMk id="64" creationId="{64538490-E039-4AE2-BB9D-E3F934CFCF62}"/>
          </ac:spMkLst>
        </pc:spChg>
        <pc:spChg chg="add mod">
          <ac:chgData name="CHOI JUNHO" userId="2ed797a4709b55ca" providerId="LiveId" clId="{7F92A87C-AAB4-4837-A6B3-D4D781BEB7A7}" dt="2019-12-28T07:30:40.626" v="276" actId="1076"/>
          <ac:spMkLst>
            <pc:docMk/>
            <pc:sldMk cId="947082625" sldId="277"/>
            <ac:spMk id="65" creationId="{DB9AC99A-21C6-4469-9114-614A9A90B5F2}"/>
          </ac:spMkLst>
        </pc:spChg>
        <pc:spChg chg="add mod">
          <ac:chgData name="CHOI JUNHO" userId="2ed797a4709b55ca" providerId="LiveId" clId="{7F92A87C-AAB4-4837-A6B3-D4D781BEB7A7}" dt="2019-12-28T07:30:51.844" v="279" actId="1076"/>
          <ac:spMkLst>
            <pc:docMk/>
            <pc:sldMk cId="947082625" sldId="277"/>
            <ac:spMk id="66" creationId="{5B96B6FB-4927-4C65-A560-BB50AAC2ED4E}"/>
          </ac:spMkLst>
        </pc:spChg>
        <pc:grpChg chg="add">
          <ac:chgData name="CHOI JUNHO" userId="2ed797a4709b55ca" providerId="LiveId" clId="{7F92A87C-AAB4-4837-A6B3-D4D781BEB7A7}" dt="2019-12-28T07:23:22.127" v="23"/>
          <ac:grpSpMkLst>
            <pc:docMk/>
            <pc:sldMk cId="947082625" sldId="277"/>
            <ac:grpSpMk id="35" creationId="{0B862C06-495F-4C96-A4CD-EA7B9024429C}"/>
          </ac:grpSpMkLst>
        </pc:grpChg>
        <pc:grpChg chg="add">
          <ac:chgData name="CHOI JUNHO" userId="2ed797a4709b55ca" providerId="LiveId" clId="{7F92A87C-AAB4-4837-A6B3-D4D781BEB7A7}" dt="2019-12-28T07:23:22.127" v="23"/>
          <ac:grpSpMkLst>
            <pc:docMk/>
            <pc:sldMk cId="947082625" sldId="277"/>
            <ac:grpSpMk id="61" creationId="{FB6A67B7-0440-423D-8FC0-28C93D04129C}"/>
          </ac:grpSpMkLst>
        </pc:grpChg>
        <pc:picChg chg="add">
          <ac:chgData name="CHOI JUNHO" userId="2ed797a4709b55ca" providerId="LiveId" clId="{7F92A87C-AAB4-4837-A6B3-D4D781BEB7A7}" dt="2019-12-28T07:23:22.127" v="23"/>
          <ac:picMkLst>
            <pc:docMk/>
            <pc:sldMk cId="947082625" sldId="277"/>
            <ac:picMk id="15" creationId="{BD256A01-B77D-45A8-AE8C-48708935CB2A}"/>
          </ac:picMkLst>
        </pc:picChg>
        <pc:picChg chg="add">
          <ac:chgData name="CHOI JUNHO" userId="2ed797a4709b55ca" providerId="LiveId" clId="{7F92A87C-AAB4-4837-A6B3-D4D781BEB7A7}" dt="2019-12-28T07:23:22.127" v="23"/>
          <ac:picMkLst>
            <pc:docMk/>
            <pc:sldMk cId="947082625" sldId="277"/>
            <ac:picMk id="51" creationId="{FD685D4A-DB66-4484-8D97-6EAD73310DFB}"/>
          </ac:picMkLst>
        </pc:picChg>
        <pc:picChg chg="add">
          <ac:chgData name="CHOI JUNHO" userId="2ed797a4709b55ca" providerId="LiveId" clId="{7F92A87C-AAB4-4837-A6B3-D4D781BEB7A7}" dt="2019-12-28T07:23:22.127" v="23"/>
          <ac:picMkLst>
            <pc:docMk/>
            <pc:sldMk cId="947082625" sldId="277"/>
            <ac:picMk id="54" creationId="{537EB6EC-E0EC-487A-A2C8-A893EBC55201}"/>
          </ac:picMkLst>
        </pc:picChg>
        <pc:cxnChg chg="add">
          <ac:chgData name="CHOI JUNHO" userId="2ed797a4709b55ca" providerId="LiveId" clId="{7F92A87C-AAB4-4837-A6B3-D4D781BEB7A7}" dt="2019-12-28T07:23:22.127" v="23"/>
          <ac:cxnSpMkLst>
            <pc:docMk/>
            <pc:sldMk cId="947082625" sldId="277"/>
            <ac:cxnSpMk id="10" creationId="{E0826F1B-8FF2-4E76-AC44-2B3FF6AF2695}"/>
          </ac:cxnSpMkLst>
        </pc:cxnChg>
        <pc:cxnChg chg="add">
          <ac:chgData name="CHOI JUNHO" userId="2ed797a4709b55ca" providerId="LiveId" clId="{7F92A87C-AAB4-4837-A6B3-D4D781BEB7A7}" dt="2019-12-28T07:23:22.127" v="23"/>
          <ac:cxnSpMkLst>
            <pc:docMk/>
            <pc:sldMk cId="947082625" sldId="277"/>
            <ac:cxnSpMk id="11" creationId="{847B850D-8C85-4A53-AA88-17B1200FA366}"/>
          </ac:cxnSpMkLst>
        </pc:cxnChg>
        <pc:cxnChg chg="add">
          <ac:chgData name="CHOI JUNHO" userId="2ed797a4709b55ca" providerId="LiveId" clId="{7F92A87C-AAB4-4837-A6B3-D4D781BEB7A7}" dt="2019-12-28T07:23:22.127" v="23"/>
          <ac:cxnSpMkLst>
            <pc:docMk/>
            <pc:sldMk cId="947082625" sldId="277"/>
            <ac:cxnSpMk id="12" creationId="{1C4B242B-070E-4DA4-B82E-DC6BD08754D0}"/>
          </ac:cxnSpMkLst>
        </pc:cxnChg>
        <pc:cxnChg chg="add">
          <ac:chgData name="CHOI JUNHO" userId="2ed797a4709b55ca" providerId="LiveId" clId="{7F92A87C-AAB4-4837-A6B3-D4D781BEB7A7}" dt="2019-12-28T07:23:22.127" v="23"/>
          <ac:cxnSpMkLst>
            <pc:docMk/>
            <pc:sldMk cId="947082625" sldId="277"/>
            <ac:cxnSpMk id="13" creationId="{D937FA9A-C378-4324-88EA-1083C90F53E7}"/>
          </ac:cxnSpMkLst>
        </pc:cxnChg>
        <pc:cxnChg chg="add">
          <ac:chgData name="CHOI JUNHO" userId="2ed797a4709b55ca" providerId="LiveId" clId="{7F92A87C-AAB4-4837-A6B3-D4D781BEB7A7}" dt="2019-12-28T07:23:22.127" v="23"/>
          <ac:cxnSpMkLst>
            <pc:docMk/>
            <pc:sldMk cId="947082625" sldId="277"/>
            <ac:cxnSpMk id="14" creationId="{01C6483E-736B-4876-9EA9-8091D3C9D39A}"/>
          </ac:cxnSpMkLst>
        </pc:cxnChg>
        <pc:cxnChg chg="add">
          <ac:chgData name="CHOI JUNHO" userId="2ed797a4709b55ca" providerId="LiveId" clId="{7F92A87C-AAB4-4837-A6B3-D4D781BEB7A7}" dt="2019-12-28T07:23:22.127" v="23"/>
          <ac:cxnSpMkLst>
            <pc:docMk/>
            <pc:sldMk cId="947082625" sldId="277"/>
            <ac:cxnSpMk id="16" creationId="{2745E9B1-FB5C-4A96-9469-E7331F8F373D}"/>
          </ac:cxnSpMkLst>
        </pc:cxnChg>
        <pc:cxnChg chg="add">
          <ac:chgData name="CHOI JUNHO" userId="2ed797a4709b55ca" providerId="LiveId" clId="{7F92A87C-AAB4-4837-A6B3-D4D781BEB7A7}" dt="2019-12-28T07:23:22.127" v="23"/>
          <ac:cxnSpMkLst>
            <pc:docMk/>
            <pc:sldMk cId="947082625" sldId="277"/>
            <ac:cxnSpMk id="18" creationId="{36FAF4B6-1649-424D-AAED-747439FA65F3}"/>
          </ac:cxnSpMkLst>
        </pc:cxnChg>
        <pc:cxnChg chg="add">
          <ac:chgData name="CHOI JUNHO" userId="2ed797a4709b55ca" providerId="LiveId" clId="{7F92A87C-AAB4-4837-A6B3-D4D781BEB7A7}" dt="2019-12-28T07:23:22.127" v="23"/>
          <ac:cxnSpMkLst>
            <pc:docMk/>
            <pc:sldMk cId="947082625" sldId="277"/>
            <ac:cxnSpMk id="19" creationId="{92D3540F-C78E-47B6-A8EA-D9ECFFEF2174}"/>
          </ac:cxnSpMkLst>
        </pc:cxnChg>
        <pc:cxnChg chg="add">
          <ac:chgData name="CHOI JUNHO" userId="2ed797a4709b55ca" providerId="LiveId" clId="{7F92A87C-AAB4-4837-A6B3-D4D781BEB7A7}" dt="2019-12-28T07:23:22.127" v="23"/>
          <ac:cxnSpMkLst>
            <pc:docMk/>
            <pc:sldMk cId="947082625" sldId="277"/>
            <ac:cxnSpMk id="20" creationId="{D044B870-BE70-4474-A759-21BFE34415F8}"/>
          </ac:cxnSpMkLst>
        </pc:cxnChg>
        <pc:cxnChg chg="add">
          <ac:chgData name="CHOI JUNHO" userId="2ed797a4709b55ca" providerId="LiveId" clId="{7F92A87C-AAB4-4837-A6B3-D4D781BEB7A7}" dt="2019-12-28T07:23:22.127" v="23"/>
          <ac:cxnSpMkLst>
            <pc:docMk/>
            <pc:sldMk cId="947082625" sldId="277"/>
            <ac:cxnSpMk id="25" creationId="{73BEF36F-A4D7-47E5-85FD-A62573759E3F}"/>
          </ac:cxnSpMkLst>
        </pc:cxnChg>
        <pc:cxnChg chg="add">
          <ac:chgData name="CHOI JUNHO" userId="2ed797a4709b55ca" providerId="LiveId" clId="{7F92A87C-AAB4-4837-A6B3-D4D781BEB7A7}" dt="2019-12-28T07:23:22.127" v="23"/>
          <ac:cxnSpMkLst>
            <pc:docMk/>
            <pc:sldMk cId="947082625" sldId="277"/>
            <ac:cxnSpMk id="27" creationId="{313B46C2-553D-4E74-B04A-6AC14D99B3C5}"/>
          </ac:cxnSpMkLst>
        </pc:cxnChg>
        <pc:cxnChg chg="add">
          <ac:chgData name="CHOI JUNHO" userId="2ed797a4709b55ca" providerId="LiveId" clId="{7F92A87C-AAB4-4837-A6B3-D4D781BEB7A7}" dt="2019-12-28T07:23:22.127" v="23"/>
          <ac:cxnSpMkLst>
            <pc:docMk/>
            <pc:sldMk cId="947082625" sldId="277"/>
            <ac:cxnSpMk id="29" creationId="{9640EE09-0671-4F06-9959-663C5E57C791}"/>
          </ac:cxnSpMkLst>
        </pc:cxnChg>
        <pc:cxnChg chg="add">
          <ac:chgData name="CHOI JUNHO" userId="2ed797a4709b55ca" providerId="LiveId" clId="{7F92A87C-AAB4-4837-A6B3-D4D781BEB7A7}" dt="2019-12-28T07:23:22.127" v="23"/>
          <ac:cxnSpMkLst>
            <pc:docMk/>
            <pc:sldMk cId="947082625" sldId="277"/>
            <ac:cxnSpMk id="31" creationId="{2E4557EB-9479-4FCF-A9B3-7B576194D96D}"/>
          </ac:cxnSpMkLst>
        </pc:cxnChg>
        <pc:cxnChg chg="add">
          <ac:chgData name="CHOI JUNHO" userId="2ed797a4709b55ca" providerId="LiveId" clId="{7F92A87C-AAB4-4837-A6B3-D4D781BEB7A7}" dt="2019-12-28T07:23:22.127" v="23"/>
          <ac:cxnSpMkLst>
            <pc:docMk/>
            <pc:sldMk cId="947082625" sldId="277"/>
            <ac:cxnSpMk id="33" creationId="{6BCDCBAA-6D4D-4914-844E-2669991E5920}"/>
          </ac:cxnSpMkLst>
        </pc:cxnChg>
        <pc:cxnChg chg="add">
          <ac:chgData name="CHOI JUNHO" userId="2ed797a4709b55ca" providerId="LiveId" clId="{7F92A87C-AAB4-4837-A6B3-D4D781BEB7A7}" dt="2019-12-28T07:23:22.127" v="23"/>
          <ac:cxnSpMkLst>
            <pc:docMk/>
            <pc:sldMk cId="947082625" sldId="277"/>
            <ac:cxnSpMk id="34" creationId="{90668E5C-AAEC-478B-B34E-32EF15E57B4D}"/>
          </ac:cxnSpMkLst>
        </pc:cxnChg>
        <pc:cxnChg chg="add">
          <ac:chgData name="CHOI JUNHO" userId="2ed797a4709b55ca" providerId="LiveId" clId="{7F92A87C-AAB4-4837-A6B3-D4D781BEB7A7}" dt="2019-12-28T07:23:22.127" v="23"/>
          <ac:cxnSpMkLst>
            <pc:docMk/>
            <pc:sldMk cId="947082625" sldId="277"/>
            <ac:cxnSpMk id="41" creationId="{24E8919D-8F8E-45BE-9A3D-EDDDB46B6E18}"/>
          </ac:cxnSpMkLst>
        </pc:cxnChg>
        <pc:cxnChg chg="add">
          <ac:chgData name="CHOI JUNHO" userId="2ed797a4709b55ca" providerId="LiveId" clId="{7F92A87C-AAB4-4837-A6B3-D4D781BEB7A7}" dt="2019-12-28T07:23:22.127" v="23"/>
          <ac:cxnSpMkLst>
            <pc:docMk/>
            <pc:sldMk cId="947082625" sldId="277"/>
            <ac:cxnSpMk id="42" creationId="{812B98E6-C4B3-479C-BD7F-B6F15875EA1B}"/>
          </ac:cxnSpMkLst>
        </pc:cxnChg>
        <pc:cxnChg chg="add">
          <ac:chgData name="CHOI JUNHO" userId="2ed797a4709b55ca" providerId="LiveId" clId="{7F92A87C-AAB4-4837-A6B3-D4D781BEB7A7}" dt="2019-12-28T07:23:22.127" v="23"/>
          <ac:cxnSpMkLst>
            <pc:docMk/>
            <pc:sldMk cId="947082625" sldId="277"/>
            <ac:cxnSpMk id="43" creationId="{F8C50822-0EF5-47D1-B5DB-0C5459D23882}"/>
          </ac:cxnSpMkLst>
        </pc:cxnChg>
        <pc:cxnChg chg="add">
          <ac:chgData name="CHOI JUNHO" userId="2ed797a4709b55ca" providerId="LiveId" clId="{7F92A87C-AAB4-4837-A6B3-D4D781BEB7A7}" dt="2019-12-28T07:23:22.127" v="23"/>
          <ac:cxnSpMkLst>
            <pc:docMk/>
            <pc:sldMk cId="947082625" sldId="277"/>
            <ac:cxnSpMk id="47" creationId="{E64056ED-19FC-4824-A1AF-4BD96DA61C75}"/>
          </ac:cxnSpMkLst>
        </pc:cxnChg>
        <pc:cxnChg chg="add">
          <ac:chgData name="CHOI JUNHO" userId="2ed797a4709b55ca" providerId="LiveId" clId="{7F92A87C-AAB4-4837-A6B3-D4D781BEB7A7}" dt="2019-12-28T07:23:22.127" v="23"/>
          <ac:cxnSpMkLst>
            <pc:docMk/>
            <pc:sldMk cId="947082625" sldId="277"/>
            <ac:cxnSpMk id="48" creationId="{F2D45B9C-1E73-4538-BED4-FBC135DAC96A}"/>
          </ac:cxnSpMkLst>
        </pc:cxnChg>
        <pc:cxnChg chg="add mod">
          <ac:chgData name="CHOI JUNHO" userId="2ed797a4709b55ca" providerId="LiveId" clId="{7F92A87C-AAB4-4837-A6B3-D4D781BEB7A7}" dt="2019-12-28T07:27:05.402" v="141" actId="20577"/>
          <ac:cxnSpMkLst>
            <pc:docMk/>
            <pc:sldMk cId="947082625" sldId="277"/>
            <ac:cxnSpMk id="56" creationId="{8729ABDC-30F6-4D3C-B100-45E176D0168E}"/>
          </ac:cxnSpMkLst>
        </pc:cxnChg>
        <pc:cxnChg chg="add">
          <ac:chgData name="CHOI JUNHO" userId="2ed797a4709b55ca" providerId="LiveId" clId="{7F92A87C-AAB4-4837-A6B3-D4D781BEB7A7}" dt="2019-12-28T07:23:22.127" v="23"/>
          <ac:cxnSpMkLst>
            <pc:docMk/>
            <pc:sldMk cId="947082625" sldId="277"/>
            <ac:cxnSpMk id="59" creationId="{73AD62FE-056E-4D7B-A4F8-AC3DFE955738}"/>
          </ac:cxnSpMkLst>
        </pc:cxnChg>
        <pc:cxnChg chg="add">
          <ac:chgData name="CHOI JUNHO" userId="2ed797a4709b55ca" providerId="LiveId" clId="{7F92A87C-AAB4-4837-A6B3-D4D781BEB7A7}" dt="2019-12-28T07:23:22.127" v="23"/>
          <ac:cxnSpMkLst>
            <pc:docMk/>
            <pc:sldMk cId="947082625" sldId="277"/>
            <ac:cxnSpMk id="60" creationId="{39FC0685-4DC9-4C0A-9F23-B39792807F43}"/>
          </ac:cxnSpMkLst>
        </pc:cxnChg>
      </pc:sldChg>
      <pc:sldMasterChg chg="modSldLayout">
        <pc:chgData name="CHOI JUNHO" userId="2ed797a4709b55ca" providerId="LiveId" clId="{7F92A87C-AAB4-4837-A6B3-D4D781BEB7A7}" dt="2019-12-28T08:56:57.866" v="334"/>
        <pc:sldMasterMkLst>
          <pc:docMk/>
          <pc:sldMasterMk cId="2252684482" sldId="2147483648"/>
        </pc:sldMasterMkLst>
        <pc:sldLayoutChg chg="modSp">
          <pc:chgData name="CHOI JUNHO" userId="2ed797a4709b55ca" providerId="LiveId" clId="{7F92A87C-AAB4-4837-A6B3-D4D781BEB7A7}" dt="2019-12-28T08:56:57.866" v="334"/>
          <pc:sldLayoutMkLst>
            <pc:docMk/>
            <pc:sldMasterMk cId="2252684482" sldId="2147483648"/>
            <pc:sldLayoutMk cId="2377320761" sldId="2147483650"/>
          </pc:sldLayoutMkLst>
          <pc:spChg chg="mod">
            <ac:chgData name="CHOI JUNHO" userId="2ed797a4709b55ca" providerId="LiveId" clId="{7F92A87C-AAB4-4837-A6B3-D4D781BEB7A7}" dt="2019-12-28T08:56:53.406" v="302"/>
            <ac:spMkLst>
              <pc:docMk/>
              <pc:sldMasterMk cId="2252684482" sldId="2147483648"/>
              <pc:sldLayoutMk cId="2377320761" sldId="2147483650"/>
              <ac:spMk id="22" creationId="{00000000-0000-0000-0000-000000000000}"/>
            </ac:spMkLst>
          </pc:spChg>
          <pc:spChg chg="mod">
            <ac:chgData name="CHOI JUNHO" userId="2ed797a4709b55ca" providerId="LiveId" clId="{7F92A87C-AAB4-4837-A6B3-D4D781BEB7A7}" dt="2019-12-28T08:56:57.866" v="334"/>
            <ac:spMkLst>
              <pc:docMk/>
              <pc:sldMasterMk cId="2252684482" sldId="2147483648"/>
              <pc:sldLayoutMk cId="2377320761" sldId="2147483650"/>
              <ac:spMk id="23" creationId="{00000000-0000-0000-0000-000000000000}"/>
            </ac:spMkLst>
          </pc:spChg>
        </pc:sldLayoutChg>
      </pc:sldMasterChg>
    </pc:docChg>
  </pc:docChgLst>
  <pc:docChgLst>
    <pc:chgData name="CHOI JUNHO" userId="2ed797a4709b55ca" providerId="LiveId" clId="{5B745F2D-BA38-4651-B32E-4E733F00C45C}"/>
    <pc:docChg chg="undo custSel addSld delSld modSld modSection">
      <pc:chgData name="CHOI JUNHO" userId="2ed797a4709b55ca" providerId="LiveId" clId="{5B745F2D-BA38-4651-B32E-4E733F00C45C}" dt="2019-10-28T05:35:24.932" v="113" actId="47"/>
      <pc:docMkLst>
        <pc:docMk/>
      </pc:docMkLst>
      <pc:sldChg chg="modSp">
        <pc:chgData name="CHOI JUNHO" userId="2ed797a4709b55ca" providerId="LiveId" clId="{5B745F2D-BA38-4651-B32E-4E733F00C45C}" dt="2019-10-28T05:31:54.468" v="26"/>
        <pc:sldMkLst>
          <pc:docMk/>
          <pc:sldMk cId="2612761801" sldId="256"/>
        </pc:sldMkLst>
        <pc:spChg chg="mod">
          <ac:chgData name="CHOI JUNHO" userId="2ed797a4709b55ca" providerId="LiveId" clId="{5B745F2D-BA38-4651-B32E-4E733F00C45C}" dt="2019-10-28T05:31:54.468" v="26"/>
          <ac:spMkLst>
            <pc:docMk/>
            <pc:sldMk cId="2612761801" sldId="256"/>
            <ac:spMk id="2" creationId="{00000000-0000-0000-0000-000000000000}"/>
          </ac:spMkLst>
        </pc:spChg>
      </pc:sldChg>
      <pc:sldChg chg="modSp">
        <pc:chgData name="CHOI JUNHO" userId="2ed797a4709b55ca" providerId="LiveId" clId="{5B745F2D-BA38-4651-B32E-4E733F00C45C}" dt="2019-10-28T05:32:00.304" v="28" actId="20577"/>
        <pc:sldMkLst>
          <pc:docMk/>
          <pc:sldMk cId="1580783546" sldId="265"/>
        </pc:sldMkLst>
        <pc:graphicFrameChg chg="modGraphic">
          <ac:chgData name="CHOI JUNHO" userId="2ed797a4709b55ca" providerId="LiveId" clId="{5B745F2D-BA38-4651-B32E-4E733F00C45C}" dt="2019-10-28T05:32:00.304" v="28" actId="20577"/>
          <ac:graphicFrameMkLst>
            <pc:docMk/>
            <pc:sldMk cId="1580783546" sldId="265"/>
            <ac:graphicFrameMk id="3" creationId="{00000000-0000-0000-0000-000000000000}"/>
          </ac:graphicFrameMkLst>
        </pc:graphicFrameChg>
      </pc:sldChg>
      <pc:sldChg chg="add del">
        <pc:chgData name="CHOI JUNHO" userId="2ed797a4709b55ca" providerId="LiveId" clId="{5B745F2D-BA38-4651-B32E-4E733F00C45C}" dt="2019-10-28T05:35:24.932" v="113" actId="47"/>
        <pc:sldMkLst>
          <pc:docMk/>
          <pc:sldMk cId="3701024981" sldId="269"/>
        </pc:sldMkLst>
      </pc:sldChg>
      <pc:sldChg chg="del">
        <pc:chgData name="CHOI JUNHO" userId="2ed797a4709b55ca" providerId="LiveId" clId="{5B745F2D-BA38-4651-B32E-4E733F00C45C}" dt="2019-10-28T05:35:24.932" v="113" actId="47"/>
        <pc:sldMkLst>
          <pc:docMk/>
          <pc:sldMk cId="1665297153" sldId="270"/>
        </pc:sldMkLst>
      </pc:sldChg>
      <pc:sldChg chg="del">
        <pc:chgData name="CHOI JUNHO" userId="2ed797a4709b55ca" providerId="LiveId" clId="{5B745F2D-BA38-4651-B32E-4E733F00C45C}" dt="2019-10-28T05:35:24.932" v="113" actId="47"/>
        <pc:sldMkLst>
          <pc:docMk/>
          <pc:sldMk cId="3762929551" sldId="271"/>
        </pc:sldMkLst>
      </pc:sldChg>
      <pc:sldChg chg="del">
        <pc:chgData name="CHOI JUNHO" userId="2ed797a4709b55ca" providerId="LiveId" clId="{5B745F2D-BA38-4651-B32E-4E733F00C45C}" dt="2019-10-28T05:35:24.932" v="113" actId="47"/>
        <pc:sldMkLst>
          <pc:docMk/>
          <pc:sldMk cId="1819313943" sldId="272"/>
        </pc:sldMkLst>
      </pc:sldChg>
      <pc:sldChg chg="addSp delSp modSp add">
        <pc:chgData name="CHOI JUNHO" userId="2ed797a4709b55ca" providerId="LiveId" clId="{5B745F2D-BA38-4651-B32E-4E733F00C45C}" dt="2019-10-28T05:32:14.218" v="30"/>
        <pc:sldMkLst>
          <pc:docMk/>
          <pc:sldMk cId="2611690818" sldId="273"/>
        </pc:sldMkLst>
        <pc:spChg chg="del">
          <ac:chgData name="CHOI JUNHO" userId="2ed797a4709b55ca" providerId="LiveId" clId="{5B745F2D-BA38-4651-B32E-4E733F00C45C}" dt="2019-10-28T05:32:14.218" v="30"/>
          <ac:spMkLst>
            <pc:docMk/>
            <pc:sldMk cId="2611690818" sldId="273"/>
            <ac:spMk id="2" creationId="{1F44A32E-7DE1-4597-97C7-D51D77B4B919}"/>
          </ac:spMkLst>
        </pc:spChg>
        <pc:spChg chg="add mod">
          <ac:chgData name="CHOI JUNHO" userId="2ed797a4709b55ca" providerId="LiveId" clId="{5B745F2D-BA38-4651-B32E-4E733F00C45C}" dt="2019-10-28T05:32:14.218" v="30"/>
          <ac:spMkLst>
            <pc:docMk/>
            <pc:sldMk cId="2611690818" sldId="273"/>
            <ac:spMk id="3" creationId="{683ED0D4-343F-4AC4-936C-4771ADDE3DEC}"/>
          </ac:spMkLst>
        </pc:spChg>
        <pc:spChg chg="add mod">
          <ac:chgData name="CHOI JUNHO" userId="2ed797a4709b55ca" providerId="LiveId" clId="{5B745F2D-BA38-4651-B32E-4E733F00C45C}" dt="2019-10-28T05:32:14.218" v="30"/>
          <ac:spMkLst>
            <pc:docMk/>
            <pc:sldMk cId="2611690818" sldId="273"/>
            <ac:spMk id="4" creationId="{566248F4-75FF-4781-B7FF-A6FE901E2D68}"/>
          </ac:spMkLst>
        </pc:spChg>
      </pc:sldChg>
      <pc:sldChg chg="addSp delSp modSp add">
        <pc:chgData name="CHOI JUNHO" userId="2ed797a4709b55ca" providerId="LiveId" clId="{5B745F2D-BA38-4651-B32E-4E733F00C45C}" dt="2019-10-28T05:33:58.322" v="69" actId="20577"/>
        <pc:sldMkLst>
          <pc:docMk/>
          <pc:sldMk cId="3759879480" sldId="274"/>
        </pc:sldMkLst>
        <pc:spChg chg="del">
          <ac:chgData name="CHOI JUNHO" userId="2ed797a4709b55ca" providerId="LiveId" clId="{5B745F2D-BA38-4651-B32E-4E733F00C45C}" dt="2019-10-28T05:32:19.407" v="32"/>
          <ac:spMkLst>
            <pc:docMk/>
            <pc:sldMk cId="3759879480" sldId="274"/>
            <ac:spMk id="2" creationId="{C4ED3712-2DC9-40C5-8E00-41249F7E522D}"/>
          </ac:spMkLst>
        </pc:spChg>
        <pc:spChg chg="del">
          <ac:chgData name="CHOI JUNHO" userId="2ed797a4709b55ca" providerId="LiveId" clId="{5B745F2D-BA38-4651-B32E-4E733F00C45C}" dt="2019-10-28T05:32:19.407" v="32"/>
          <ac:spMkLst>
            <pc:docMk/>
            <pc:sldMk cId="3759879480" sldId="274"/>
            <ac:spMk id="3" creationId="{B70C63A2-603E-49D4-A0E9-470EDB93C49A}"/>
          </ac:spMkLst>
        </pc:spChg>
        <pc:spChg chg="add mod">
          <ac:chgData name="CHOI JUNHO" userId="2ed797a4709b55ca" providerId="LiveId" clId="{5B745F2D-BA38-4651-B32E-4E733F00C45C}" dt="2019-10-28T05:32:19.407" v="32"/>
          <ac:spMkLst>
            <pc:docMk/>
            <pc:sldMk cId="3759879480" sldId="274"/>
            <ac:spMk id="4" creationId="{32E285E0-25D1-4806-B9DF-3590BD92D435}"/>
          </ac:spMkLst>
        </pc:spChg>
        <pc:spChg chg="add mod">
          <ac:chgData name="CHOI JUNHO" userId="2ed797a4709b55ca" providerId="LiveId" clId="{5B745F2D-BA38-4651-B32E-4E733F00C45C}" dt="2019-10-28T05:32:19.407" v="32"/>
          <ac:spMkLst>
            <pc:docMk/>
            <pc:sldMk cId="3759879480" sldId="274"/>
            <ac:spMk id="5" creationId="{181CE6EC-43A5-4409-9C12-1C3782E8CB22}"/>
          </ac:spMkLst>
        </pc:spChg>
        <pc:spChg chg="add mod">
          <ac:chgData name="CHOI JUNHO" userId="2ed797a4709b55ca" providerId="LiveId" clId="{5B745F2D-BA38-4651-B32E-4E733F00C45C}" dt="2019-10-28T05:32:19.407" v="32"/>
          <ac:spMkLst>
            <pc:docMk/>
            <pc:sldMk cId="3759879480" sldId="274"/>
            <ac:spMk id="6" creationId="{2CAC9F9F-8442-4289-A3DA-F53C3C82C324}"/>
          </ac:spMkLst>
        </pc:spChg>
        <pc:graphicFrameChg chg="add mod modGraphic">
          <ac:chgData name="CHOI JUNHO" userId="2ed797a4709b55ca" providerId="LiveId" clId="{5B745F2D-BA38-4651-B32E-4E733F00C45C}" dt="2019-10-28T05:33:58.322" v="69" actId="20577"/>
          <ac:graphicFrameMkLst>
            <pc:docMk/>
            <pc:sldMk cId="3759879480" sldId="274"/>
            <ac:graphicFrameMk id="7" creationId="{EE672C9C-2796-4CD4-B138-FB14ECB9EFA6}"/>
          </ac:graphicFrameMkLst>
        </pc:graphicFrameChg>
      </pc:sldChg>
      <pc:sldChg chg="modSp add">
        <pc:chgData name="CHOI JUNHO" userId="2ed797a4709b55ca" providerId="LiveId" clId="{5B745F2D-BA38-4651-B32E-4E733F00C45C}" dt="2019-10-28T05:34:28.532" v="85" actId="20577"/>
        <pc:sldMkLst>
          <pc:docMk/>
          <pc:sldMk cId="2688285372" sldId="275"/>
        </pc:sldMkLst>
        <pc:spChg chg="mod">
          <ac:chgData name="CHOI JUNHO" userId="2ed797a4709b55ca" providerId="LiveId" clId="{5B745F2D-BA38-4651-B32E-4E733F00C45C}" dt="2019-10-28T05:34:28.532" v="85" actId="20577"/>
          <ac:spMkLst>
            <pc:docMk/>
            <pc:sldMk cId="2688285372" sldId="275"/>
            <ac:spMk id="2" creationId="{719F2D03-4DCC-42DA-95ED-B3FF360D7F63}"/>
          </ac:spMkLst>
        </pc:spChg>
      </pc:sldChg>
      <pc:sldChg chg="modSp add">
        <pc:chgData name="CHOI JUNHO" userId="2ed797a4709b55ca" providerId="LiveId" clId="{5B745F2D-BA38-4651-B32E-4E733F00C45C}" dt="2019-10-28T05:34:49.385" v="110"/>
        <pc:sldMkLst>
          <pc:docMk/>
          <pc:sldMk cId="3982823181" sldId="276"/>
        </pc:sldMkLst>
        <pc:spChg chg="mod">
          <ac:chgData name="CHOI JUNHO" userId="2ed797a4709b55ca" providerId="LiveId" clId="{5B745F2D-BA38-4651-B32E-4E733F00C45C}" dt="2019-10-28T05:34:49.385" v="110"/>
          <ac:spMkLst>
            <pc:docMk/>
            <pc:sldMk cId="3982823181" sldId="276"/>
            <ac:spMk id="2" creationId="{84FE7BD8-CFC6-4079-BAE3-BDDFC826F1C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슬라이드 번호 개체 틀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AF36E0AB-72DB-4914-B63B-4064A28DAAD3}" type="slidenum">
              <a:rPr lang="ko-KR" altLang="en-US" smtClean="0"/>
              <a:t>‹#›</a:t>
            </a:fld>
            <a:endParaRPr lang="ko-KR" altLang="en-US"/>
          </a:p>
        </p:txBody>
      </p:sp>
      <p:sp>
        <p:nvSpPr>
          <p:cNvPr id="6" name="바닥글 개체 틀 5"/>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ko-KR" altLang="en-US"/>
          </a:p>
        </p:txBody>
      </p:sp>
    </p:spTree>
    <p:extLst>
      <p:ext uri="{BB962C8B-B14F-4D97-AF65-F5344CB8AC3E}">
        <p14:creationId xmlns:p14="http://schemas.microsoft.com/office/powerpoint/2010/main" val="231769693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98FBB39A-9110-43FD-8DF2-684D1523A0BC}" type="datetime1">
              <a:rPr lang="ko-KR" altLang="en-US" smtClean="0"/>
              <a:t>2021-11-15</a:t>
            </a:fld>
            <a:endParaRPr lang="ko-KR" altLang="en-US"/>
          </a:p>
        </p:txBody>
      </p:sp>
      <p:sp>
        <p:nvSpPr>
          <p:cNvPr id="4" name="슬라이드 이미지 개체 틀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lang="en-US" altLang="ko-KR"/>
              <a:t>http://enjoyworks.co.kr</a:t>
            </a:r>
            <a:endParaRPr lang="ko-KR" alt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C7C86328-D4B1-4A1C-AA9B-B5511E95EE22}" type="slidenum">
              <a:rPr lang="ko-KR" altLang="en-US" smtClean="0"/>
              <a:t>‹#›</a:t>
            </a:fld>
            <a:endParaRPr lang="ko-KR" altLang="en-US"/>
          </a:p>
        </p:txBody>
      </p:sp>
    </p:spTree>
    <p:extLst>
      <p:ext uri="{BB962C8B-B14F-4D97-AF65-F5344CB8AC3E}">
        <p14:creationId xmlns:p14="http://schemas.microsoft.com/office/powerpoint/2010/main" val="2498208439"/>
      </p:ext>
    </p:extLst>
  </p:cSld>
  <p:clrMap bg1="lt1" tx1="dk1" bg2="lt2" tx2="dk2" accent1="accent1" accent2="accent2" accent3="accent3" accent4="accent4" accent5="accent5" accent6="accent6" hlink="hlink" folHlink="folHlink"/>
  <p:hf sldNum="0"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graphicFrame>
        <p:nvGraphicFramePr>
          <p:cNvPr id="10" name="표 9"/>
          <p:cNvGraphicFramePr>
            <a:graphicFrameLocks noGrp="1"/>
          </p:cNvGraphicFramePr>
          <p:nvPr userDrawn="1">
            <p:extLst>
              <p:ext uri="{D42A27DB-BD31-4B8C-83A1-F6EECF244321}">
                <p14:modId xmlns:p14="http://schemas.microsoft.com/office/powerpoint/2010/main" val="2978178397"/>
              </p:ext>
            </p:extLst>
          </p:nvPr>
        </p:nvGraphicFramePr>
        <p:xfrm>
          <a:off x="3323691" y="5758816"/>
          <a:ext cx="5544618" cy="259080"/>
        </p:xfrm>
        <a:graphic>
          <a:graphicData uri="http://schemas.openxmlformats.org/drawingml/2006/table">
            <a:tbl>
              <a:tblPr firstRow="1" bandRow="1">
                <a:tableStyleId>{5C22544A-7EE6-4342-B048-85BDC9FD1C3A}</a:tableStyleId>
              </a:tblPr>
              <a:tblGrid>
                <a:gridCol w="761023">
                  <a:extLst>
                    <a:ext uri="{9D8B030D-6E8A-4147-A177-3AD203B41FA5}">
                      <a16:colId xmlns:a16="http://schemas.microsoft.com/office/drawing/2014/main" val="20000"/>
                    </a:ext>
                  </a:extLst>
                </a:gridCol>
                <a:gridCol w="956719">
                  <a:extLst>
                    <a:ext uri="{9D8B030D-6E8A-4147-A177-3AD203B41FA5}">
                      <a16:colId xmlns:a16="http://schemas.microsoft.com/office/drawing/2014/main" val="20001"/>
                    </a:ext>
                  </a:extLst>
                </a:gridCol>
                <a:gridCol w="956719">
                  <a:extLst>
                    <a:ext uri="{9D8B030D-6E8A-4147-A177-3AD203B41FA5}">
                      <a16:colId xmlns:a16="http://schemas.microsoft.com/office/drawing/2014/main" val="748956557"/>
                    </a:ext>
                  </a:extLst>
                </a:gridCol>
                <a:gridCol w="956719">
                  <a:extLst>
                    <a:ext uri="{9D8B030D-6E8A-4147-A177-3AD203B41FA5}">
                      <a16:colId xmlns:a16="http://schemas.microsoft.com/office/drawing/2014/main" val="2052663771"/>
                    </a:ext>
                  </a:extLst>
                </a:gridCol>
                <a:gridCol w="956719">
                  <a:extLst>
                    <a:ext uri="{9D8B030D-6E8A-4147-A177-3AD203B41FA5}">
                      <a16:colId xmlns:a16="http://schemas.microsoft.com/office/drawing/2014/main" val="1774092345"/>
                    </a:ext>
                  </a:extLst>
                </a:gridCol>
                <a:gridCol w="956719">
                  <a:extLst>
                    <a:ext uri="{9D8B030D-6E8A-4147-A177-3AD203B41FA5}">
                      <a16:colId xmlns:a16="http://schemas.microsoft.com/office/drawing/2014/main" val="2811408782"/>
                    </a:ext>
                  </a:extLst>
                </a:gridCol>
              </a:tblGrid>
              <a:tr h="154824">
                <a:tc>
                  <a:txBody>
                    <a:bodyPr/>
                    <a:lstStyle/>
                    <a:p>
                      <a:pPr algn="l" latinLnBrk="1"/>
                      <a:r>
                        <a:rPr lang="en-US" altLang="ko-KR" sz="900" b="0" dirty="0">
                          <a:solidFill>
                            <a:schemeClr val="tx1"/>
                          </a:solidFill>
                          <a:latin typeface="+mn-ea"/>
                          <a:ea typeface="+mn-ea"/>
                        </a:rPr>
                        <a:t>Ver.</a:t>
                      </a:r>
                      <a:endParaRPr lang="ko-KR" altLang="en-US" sz="900" b="0" dirty="0">
                        <a:solidFill>
                          <a:schemeClr val="tx1"/>
                        </a:solidFill>
                        <a:latin typeface="+mn-ea"/>
                        <a:ea typeface="+mn-ea"/>
                      </a:endParaRPr>
                    </a:p>
                  </a:txBody>
                  <a:tcPr marL="121920" marR="121920" marT="60960" marB="60960" anchor="ctr">
                    <a:lnL w="952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Date.</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Writer.</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952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9" name="텍스트 개체 틀 18"/>
          <p:cNvSpPr>
            <a:spLocks noGrp="1"/>
          </p:cNvSpPr>
          <p:nvPr>
            <p:ph type="body" sz="quarter" idx="10" hasCustomPrompt="1"/>
          </p:nvPr>
        </p:nvSpPr>
        <p:spPr>
          <a:xfrm>
            <a:off x="4114897" y="5793464"/>
            <a:ext cx="904165"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버전 정보 등록</a:t>
            </a:r>
          </a:p>
        </p:txBody>
      </p:sp>
      <p:sp>
        <p:nvSpPr>
          <p:cNvPr id="20" name="텍스트 개체 틀 18"/>
          <p:cNvSpPr>
            <a:spLocks noGrp="1"/>
          </p:cNvSpPr>
          <p:nvPr>
            <p:ph type="body" sz="quarter" idx="11" hasCustomPrompt="1"/>
          </p:nvPr>
        </p:nvSpPr>
        <p:spPr>
          <a:xfrm>
            <a:off x="6028930" y="5790052"/>
            <a:ext cx="900818"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최종작성일자</a:t>
            </a:r>
          </a:p>
        </p:txBody>
      </p:sp>
      <p:sp>
        <p:nvSpPr>
          <p:cNvPr id="21" name="텍스트 개체 틀 18"/>
          <p:cNvSpPr>
            <a:spLocks noGrp="1"/>
          </p:cNvSpPr>
          <p:nvPr>
            <p:ph type="body" sz="quarter" idx="12" hasCustomPrompt="1"/>
          </p:nvPr>
        </p:nvSpPr>
        <p:spPr>
          <a:xfrm>
            <a:off x="7939616" y="5790052"/>
            <a:ext cx="900819"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작성자 명</a:t>
            </a:r>
          </a:p>
        </p:txBody>
      </p:sp>
      <p:graphicFrame>
        <p:nvGraphicFramePr>
          <p:cNvPr id="2" name="표 1"/>
          <p:cNvGraphicFramePr>
            <a:graphicFrameLocks noGrp="1"/>
          </p:cNvGraphicFramePr>
          <p:nvPr userDrawn="1">
            <p:extLst>
              <p:ext uri="{D42A27DB-BD31-4B8C-83A1-F6EECF244321}">
                <p14:modId xmlns:p14="http://schemas.microsoft.com/office/powerpoint/2010/main" val="2757704702"/>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7" name="제목 개체 틀 9"/>
          <p:cNvSpPr>
            <a:spLocks noGrp="1"/>
          </p:cNvSpPr>
          <p:nvPr>
            <p:ph type="title" hasCustomPrompt="1"/>
          </p:nvPr>
        </p:nvSpPr>
        <p:spPr>
          <a:xfrm>
            <a:off x="431372" y="218044"/>
            <a:ext cx="11425269" cy="849577"/>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기획서 제목 입력</a:t>
            </a:r>
          </a:p>
        </p:txBody>
      </p:sp>
      <p:sp>
        <p:nvSpPr>
          <p:cNvPr id="8" name="Copyrights 2018  ©Petdoc.  All Rights Reserved.">
            <a:extLst>
              <a:ext uri="{FF2B5EF4-FFF2-40B4-BE49-F238E27FC236}">
                <a16:creationId xmlns:a16="http://schemas.microsoft.com/office/drawing/2014/main" id="{FD2F9934-9D0C-4E19-AE89-48CB9973F4AD}"/>
              </a:ext>
            </a:extLst>
          </p:cNvPr>
          <p:cNvSpPr txBox="1"/>
          <p:nvPr userDrawn="1"/>
        </p:nvSpPr>
        <p:spPr>
          <a:xfrm>
            <a:off x="5175792" y="6454032"/>
            <a:ext cx="1936428" cy="11035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defTabSz="503766">
              <a:lnSpc>
                <a:spcPct val="130000"/>
              </a:lnSpc>
              <a:defRPr sz="500">
                <a:solidFill>
                  <a:srgbClr val="AFA19E"/>
                </a:solidFill>
                <a:latin typeface="SF Pro Text Regular"/>
                <a:ea typeface="SF Pro Text Regular"/>
                <a:cs typeface="SF Pro Text Regular"/>
                <a:sym typeface="SF Pro Text Regular"/>
              </a:defRPr>
            </a:lvl1pPr>
          </a:lstStyle>
          <a:p>
            <a:r>
              <a:rPr sz="600" dirty="0">
                <a:solidFill>
                  <a:srgbClr val="8D95A0"/>
                </a:solidFill>
              </a:rPr>
              <a:t>Copyrights 201</a:t>
            </a:r>
            <a:r>
              <a:rPr lang="en-US" altLang="ko-KR" sz="600" dirty="0">
                <a:solidFill>
                  <a:srgbClr val="8D95A0"/>
                </a:solidFill>
              </a:rPr>
              <a:t>9</a:t>
            </a:r>
            <a:r>
              <a:rPr sz="600" dirty="0">
                <a:solidFill>
                  <a:srgbClr val="8D95A0"/>
                </a:solidFill>
              </a:rPr>
              <a:t>  ©</a:t>
            </a:r>
            <a:r>
              <a:rPr lang="en-US" altLang="ko-KR" sz="600" dirty="0">
                <a:solidFill>
                  <a:srgbClr val="8D95A0"/>
                </a:solidFill>
              </a:rPr>
              <a:t> </a:t>
            </a:r>
            <a:r>
              <a:rPr lang="en-US" altLang="ko-KR" sz="600" dirty="0">
                <a:solidFill>
                  <a:schemeClr val="bg2">
                    <a:lumMod val="50000"/>
                  </a:schemeClr>
                </a:solidFill>
              </a:rPr>
              <a:t>Your company name</a:t>
            </a:r>
            <a:r>
              <a:rPr sz="600" dirty="0">
                <a:solidFill>
                  <a:srgbClr val="8D95A0"/>
                </a:solidFill>
              </a:rPr>
              <a:t>.  All Rights Reserved.</a:t>
            </a:r>
          </a:p>
        </p:txBody>
      </p:sp>
      <p:sp>
        <p:nvSpPr>
          <p:cNvPr id="9" name="This report contains information that is confidential and proprietary to petdoc and is solely for the use of Petdoc personnel. No part of it may be used, circulated, quoted, or reproduced for distribution outside…">
            <a:extLst>
              <a:ext uri="{FF2B5EF4-FFF2-40B4-BE49-F238E27FC236}">
                <a16:creationId xmlns:a16="http://schemas.microsoft.com/office/drawing/2014/main" id="{04047FE0-99CA-4A25-A7D8-E3A981F3FFF0}"/>
              </a:ext>
            </a:extLst>
          </p:cNvPr>
          <p:cNvSpPr txBox="1"/>
          <p:nvPr userDrawn="1"/>
        </p:nvSpPr>
        <p:spPr>
          <a:xfrm>
            <a:off x="2847515" y="6115648"/>
            <a:ext cx="6496971" cy="230384"/>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algn="ctr" defTabSz="503766">
              <a:lnSpc>
                <a:spcPct val="130000"/>
              </a:lnSpc>
              <a:defRPr sz="500">
                <a:solidFill>
                  <a:srgbClr val="AFA19E"/>
                </a:solidFill>
                <a:latin typeface="SF Pro Text Regular"/>
                <a:ea typeface="SF Pro Text Regular"/>
                <a:cs typeface="SF Pro Text Regular"/>
                <a:sym typeface="SF Pro Text Regular"/>
              </a:defRPr>
            </a:pPr>
            <a:r>
              <a:rPr sz="600" dirty="0">
                <a:solidFill>
                  <a:srgbClr val="8D95A0"/>
                </a:solidFill>
              </a:rPr>
              <a:t>This report contains information that is confidential and proprietary to petdoc and is solely for the use of Petdoc personnel. No part of it may be used, circulated, quoted, or reproduced for distribution outside</a:t>
            </a:r>
            <a:endParaRPr lang="en-US" sz="600" dirty="0">
              <a:solidFill>
                <a:srgbClr val="8D95A0"/>
              </a:solidFill>
            </a:endParaRPr>
          </a:p>
          <a:p>
            <a:pPr algn="ctr" defTabSz="503766">
              <a:lnSpc>
                <a:spcPct val="130000"/>
              </a:lnSpc>
              <a:defRPr sz="500">
                <a:solidFill>
                  <a:srgbClr val="AFA19E"/>
                </a:solidFill>
                <a:latin typeface="SF Pro Text Regular"/>
                <a:ea typeface="SF Pro Text Regular"/>
                <a:cs typeface="SF Pro Text Regular"/>
                <a:sym typeface="SF Pro Text Regular"/>
              </a:defRPr>
            </a:pPr>
            <a:r>
              <a:rPr lang="en-US" sz="600" dirty="0">
                <a:solidFill>
                  <a:schemeClr val="bg2">
                    <a:lumMod val="50000"/>
                  </a:schemeClr>
                </a:solidFill>
              </a:rPr>
              <a:t>Your company name</a:t>
            </a:r>
            <a:r>
              <a:rPr lang="en-US" sz="600" dirty="0">
                <a:solidFill>
                  <a:srgbClr val="8D95A0"/>
                </a:solidFill>
              </a:rPr>
              <a:t>. If you are not the intended recipient of this report, you are hereby notified that the use, circulation, quoting, or reproducing of this report is strictly prohibited and may be unlawful.</a:t>
            </a:r>
          </a:p>
        </p:txBody>
      </p:sp>
      <p:sp>
        <p:nvSpPr>
          <p:cNvPr id="13" name="Confidential">
            <a:extLst>
              <a:ext uri="{FF2B5EF4-FFF2-40B4-BE49-F238E27FC236}">
                <a16:creationId xmlns:a16="http://schemas.microsoft.com/office/drawing/2014/main" id="{26B85E55-A23B-4282-B1C2-26BA012C5C07}"/>
              </a:ext>
            </a:extLst>
          </p:cNvPr>
          <p:cNvSpPr/>
          <p:nvPr userDrawn="1"/>
        </p:nvSpPr>
        <p:spPr>
          <a:xfrm>
            <a:off x="5492572" y="3249263"/>
            <a:ext cx="1302868" cy="359473"/>
          </a:xfrm>
          <a:prstGeom prst="rect">
            <a:avLst/>
          </a:prstGeom>
          <a:solidFill>
            <a:srgbClr val="FF5A5C"/>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7782" tIns="37782" rIns="37782" bIns="37782" anchor="ctr"/>
          <a:lstStyle>
            <a:lvl1pPr algn="ctr">
              <a:defRPr sz="1100" i="1">
                <a:solidFill>
                  <a:srgbClr val="FFFFFF"/>
                </a:solidFill>
                <a:latin typeface="SF Pro Text Medium"/>
                <a:ea typeface="SF Pro Text Medium"/>
                <a:cs typeface="SF Pro Text Medium"/>
                <a:sym typeface="SF Pro Text Medium"/>
              </a:defRPr>
            </a:lvl1pPr>
          </a:lstStyle>
          <a:p>
            <a:r>
              <a:rPr i="0" dirty="0"/>
              <a:t>Confidential</a:t>
            </a:r>
          </a:p>
        </p:txBody>
      </p:sp>
    </p:spTree>
    <p:extLst>
      <p:ext uri="{BB962C8B-B14F-4D97-AF65-F5344CB8AC3E}">
        <p14:creationId xmlns:p14="http://schemas.microsoft.com/office/powerpoint/2010/main" val="1701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B42A6570-5196-43DE-85B2-428460B9C59C}"/>
              </a:ext>
            </a:extLst>
          </p:cNvPr>
          <p:cNvGraphicFramePr>
            <a:graphicFrameLocks noGrp="1"/>
          </p:cNvGraphicFramePr>
          <p:nvPr userDrawn="1">
            <p:extLst>
              <p:ext uri="{D42A27DB-BD31-4B8C-83A1-F6EECF244321}">
                <p14:modId xmlns:p14="http://schemas.microsoft.com/office/powerpoint/2010/main" val="1661613928"/>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 name="제목 개체 틀 9">
            <a:extLst>
              <a:ext uri="{FF2B5EF4-FFF2-40B4-BE49-F238E27FC236}">
                <a16:creationId xmlns:a16="http://schemas.microsoft.com/office/drawing/2014/main" id="{45E6D0DC-F064-4EBA-906A-BF1306784A62}"/>
              </a:ext>
            </a:extLst>
          </p:cNvPr>
          <p:cNvSpPr>
            <a:spLocks noGrp="1"/>
          </p:cNvSpPr>
          <p:nvPr>
            <p:ph type="title" hasCustomPrompt="1"/>
          </p:nvPr>
        </p:nvSpPr>
        <p:spPr>
          <a:xfrm>
            <a:off x="452672" y="371730"/>
            <a:ext cx="11425269" cy="611352"/>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자유양식 페이지</a:t>
            </a:r>
          </a:p>
        </p:txBody>
      </p:sp>
    </p:spTree>
    <p:extLst>
      <p:ext uri="{BB962C8B-B14F-4D97-AF65-F5344CB8AC3E}">
        <p14:creationId xmlns:p14="http://schemas.microsoft.com/office/powerpoint/2010/main" val="2156045409"/>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4" name="제목 개체 틀 9"/>
          <p:cNvSpPr>
            <a:spLocks noGrp="1"/>
          </p:cNvSpPr>
          <p:nvPr>
            <p:ph type="title" hasCustomPrompt="1"/>
          </p:nvPr>
        </p:nvSpPr>
        <p:spPr>
          <a:xfrm>
            <a:off x="431372" y="2286628"/>
            <a:ext cx="11425269" cy="849577"/>
          </a:xfrm>
          <a:prstGeom prst="rect">
            <a:avLst/>
          </a:prstGeom>
        </p:spPr>
        <p:txBody>
          <a:bodyPr vert="horz" lIns="91440" tIns="45720" rIns="91440" bIns="45720" rtlCol="0" anchor="ctr">
            <a:noAutofit/>
          </a:bodyPr>
          <a:lstStyle>
            <a:lvl1pPr algn="ctr">
              <a:defRPr sz="2800" baseline="0">
                <a:solidFill>
                  <a:schemeClr val="tx1"/>
                </a:solidFill>
              </a:defRPr>
            </a:lvl1pPr>
          </a:lstStyle>
          <a:p>
            <a:r>
              <a:rPr lang="ko-KR" altLang="en-US" dirty="0"/>
              <a:t>메뉴 그룹 타이틀 명 작성</a:t>
            </a:r>
          </a:p>
        </p:txBody>
      </p:sp>
      <p:cxnSp>
        <p:nvCxnSpPr>
          <p:cNvPr id="6" name="직선 연결선 5"/>
          <p:cNvCxnSpPr/>
          <p:nvPr userDrawn="1"/>
        </p:nvCxnSpPr>
        <p:spPr>
          <a:xfrm>
            <a:off x="1687374" y="3236979"/>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1687374" y="2180861"/>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18"/>
          <p:cNvSpPr>
            <a:spLocks noGrp="1"/>
          </p:cNvSpPr>
          <p:nvPr>
            <p:ph type="body" sz="quarter" idx="10" hasCustomPrompt="1"/>
          </p:nvPr>
        </p:nvSpPr>
        <p:spPr>
          <a:xfrm>
            <a:off x="1687373" y="3332989"/>
            <a:ext cx="8953804" cy="672075"/>
          </a:xfrm>
          <a:prstGeom prst="rect">
            <a:avLst/>
          </a:prstGeom>
        </p:spPr>
        <p:txBody>
          <a:bodyPr anchor="t" anchorCtr="0"/>
          <a:lstStyle>
            <a:lvl1pPr algn="ctr">
              <a:defRPr sz="900" baseline="0">
                <a:solidFill>
                  <a:schemeClr val="bg1">
                    <a:lumMod val="50000"/>
                  </a:schemeClr>
                </a:solidFill>
              </a:defRPr>
            </a:lvl1pPr>
          </a:lstStyle>
          <a:p>
            <a:pPr lvl="0"/>
            <a:r>
              <a:rPr lang="ko-KR" altLang="en-US" dirty="0"/>
              <a:t>메뉴 그룹 하위 </a:t>
            </a:r>
            <a:r>
              <a:rPr lang="en-US" altLang="ko-KR" dirty="0"/>
              <a:t>Depth</a:t>
            </a:r>
            <a:r>
              <a:rPr lang="ko-KR" altLang="en-US" dirty="0"/>
              <a:t>에 대한 개략적인 수록내용 서술</a:t>
            </a:r>
            <a:r>
              <a:rPr lang="en-US" altLang="ko-KR" dirty="0"/>
              <a:t>.</a:t>
            </a:r>
            <a:endParaRPr lang="ko-KR" altLang="en-US" dirty="0"/>
          </a:p>
        </p:txBody>
      </p:sp>
    </p:spTree>
    <p:extLst>
      <p:ext uri="{BB962C8B-B14F-4D97-AF65-F5344CB8AC3E}">
        <p14:creationId xmlns:p14="http://schemas.microsoft.com/office/powerpoint/2010/main" val="1950302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cription">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extLst>
              <p:ext uri="{D42A27DB-BD31-4B8C-83A1-F6EECF244321}">
                <p14:modId xmlns:p14="http://schemas.microsoft.com/office/powerpoint/2010/main" val="3247006672"/>
              </p:ext>
            </p:extLst>
          </p:nvPr>
        </p:nvGraphicFramePr>
        <p:xfrm>
          <a:off x="47328" y="60081"/>
          <a:ext cx="12095665" cy="6399685"/>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2976331">
                  <a:extLst>
                    <a:ext uri="{9D8B030D-6E8A-4147-A177-3AD203B41FA5}">
                      <a16:colId xmlns:a16="http://schemas.microsoft.com/office/drawing/2014/main" val="20001"/>
                    </a:ext>
                  </a:extLst>
                </a:gridCol>
                <a:gridCol w="1055397">
                  <a:extLst>
                    <a:ext uri="{9D8B030D-6E8A-4147-A177-3AD203B41FA5}">
                      <a16:colId xmlns:a16="http://schemas.microsoft.com/office/drawing/2014/main" val="20002"/>
                    </a:ext>
                  </a:extLst>
                </a:gridCol>
                <a:gridCol w="3361093">
                  <a:extLst>
                    <a:ext uri="{9D8B030D-6E8A-4147-A177-3AD203B41FA5}">
                      <a16:colId xmlns:a16="http://schemas.microsoft.com/office/drawing/2014/main" val="20003"/>
                    </a:ext>
                  </a:extLst>
                </a:gridCol>
                <a:gridCol w="2370770">
                  <a:extLst>
                    <a:ext uri="{9D8B030D-6E8A-4147-A177-3AD203B41FA5}">
                      <a16:colId xmlns:a16="http://schemas.microsoft.com/office/drawing/2014/main" val="20004"/>
                    </a:ext>
                  </a:extLst>
                </a:gridCol>
                <a:gridCol w="555955">
                  <a:extLst>
                    <a:ext uri="{9D8B030D-6E8A-4147-A177-3AD203B41FA5}">
                      <a16:colId xmlns:a16="http://schemas.microsoft.com/office/drawing/2014/main" val="20006"/>
                    </a:ext>
                  </a:extLst>
                </a:gridCol>
                <a:gridCol w="623991">
                  <a:extLst>
                    <a:ext uri="{9D8B030D-6E8A-4147-A177-3AD203B41FA5}">
                      <a16:colId xmlns:a16="http://schemas.microsoft.com/office/drawing/2014/main" val="20007"/>
                    </a:ext>
                  </a:extLst>
                </a:gridCol>
              </a:tblGrid>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Page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Group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R w="3175" cap="flat" cmpd="sng" algn="ctr">
                      <a:solidFill>
                        <a:schemeClr val="bg1">
                          <a:lumMod val="85000"/>
                        </a:schemeClr>
                      </a:solidFill>
                      <a:prstDash val="solid"/>
                      <a:round/>
                      <a:headEnd type="none" w="med" len="med"/>
                      <a:tailEnd type="none" w="med" len="med"/>
                    </a:ln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latin typeface="+mn-ea"/>
                          <a:ea typeface="+mn-ea"/>
                        </a:rPr>
                        <a:t>Description.</a:t>
                      </a:r>
                      <a:endParaRPr lang="ko-KR" altLang="en-US" sz="1000" b="1"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Page.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r h="6094885">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no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no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sp>
        <p:nvSpPr>
          <p:cNvPr id="22" name="텍스트 개체 틀 18"/>
          <p:cNvSpPr>
            <a:spLocks noGrp="1"/>
          </p:cNvSpPr>
          <p:nvPr>
            <p:ph type="body" sz="quarter" idx="10" hasCustomPrompt="1"/>
          </p:nvPr>
        </p:nvSpPr>
        <p:spPr>
          <a:xfrm>
            <a:off x="1199457" y="110748"/>
            <a:ext cx="2965331"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페이지 명 작성</a:t>
            </a:r>
          </a:p>
        </p:txBody>
      </p:sp>
      <p:sp>
        <p:nvSpPr>
          <p:cNvPr id="23" name="텍스트 개체 틀 18"/>
          <p:cNvSpPr>
            <a:spLocks noGrp="1"/>
          </p:cNvSpPr>
          <p:nvPr>
            <p:ph type="body" sz="quarter" idx="11" hasCustomPrompt="1"/>
          </p:nvPr>
        </p:nvSpPr>
        <p:spPr>
          <a:xfrm>
            <a:off x="5231904" y="110748"/>
            <a:ext cx="3329469"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그룹 타이틀 명 작성</a:t>
            </a:r>
          </a:p>
        </p:txBody>
      </p:sp>
    </p:spTree>
    <p:extLst>
      <p:ext uri="{BB962C8B-B14F-4D97-AF65-F5344CB8AC3E}">
        <p14:creationId xmlns:p14="http://schemas.microsoft.com/office/powerpoint/2010/main" val="23773207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268448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5" r:id="rId3"/>
    <p:sldLayoutId id="2147483650" r:id="rId4"/>
  </p:sldLayoutIdLst>
  <p:hf hdr="0" ftr="0" dt="0"/>
  <p:txStyles>
    <p:titleStyle>
      <a:lvl1pPr algn="l" defTabSz="914400" rtl="0" eaLnBrk="1" latinLnBrk="1" hangingPunct="1">
        <a:spcBef>
          <a:spcPct val="0"/>
        </a:spcBef>
        <a:buNone/>
        <a:defRPr sz="3000" kern="1200">
          <a:solidFill>
            <a:schemeClr val="tx1"/>
          </a:solidFill>
          <a:latin typeface="+mj-lt"/>
          <a:ea typeface="+mj-ea"/>
          <a:cs typeface="+mj-cs"/>
        </a:defRPr>
      </a:lvl1pPr>
    </p:titleStyle>
    <p:bodyStyle>
      <a:lvl1pPr marL="0" indent="0" algn="l" defTabSz="914400" rtl="0" eaLnBrk="1" latinLnBrk="1" hangingPunct="1">
        <a:spcBef>
          <a:spcPct val="20000"/>
        </a:spcBef>
        <a:buFont typeface="Arial" pitchFamily="34" charset="0"/>
        <a:buNone/>
        <a:defRPr sz="1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화면설계서</a:t>
            </a:r>
          </a:p>
        </p:txBody>
      </p:sp>
      <p:sp>
        <p:nvSpPr>
          <p:cNvPr id="3" name="텍스트 개체 틀 2"/>
          <p:cNvSpPr>
            <a:spLocks noGrp="1"/>
          </p:cNvSpPr>
          <p:nvPr>
            <p:ph type="body" sz="quarter" idx="10"/>
          </p:nvPr>
        </p:nvSpPr>
        <p:spPr/>
        <p:txBody>
          <a:bodyPr/>
          <a:lstStyle/>
          <a:p>
            <a:r>
              <a:rPr lang="en-US" altLang="ko-KR" dirty="0">
                <a:solidFill>
                  <a:schemeClr val="tx1"/>
                </a:solidFill>
              </a:rPr>
              <a:t>1.0</a:t>
            </a:r>
            <a:endParaRPr lang="ko-KR" altLang="en-US" dirty="0">
              <a:solidFill>
                <a:schemeClr val="tx1"/>
              </a:solidFill>
            </a:endParaRPr>
          </a:p>
        </p:txBody>
      </p:sp>
      <p:sp>
        <p:nvSpPr>
          <p:cNvPr id="4" name="텍스트 개체 틀 3"/>
          <p:cNvSpPr>
            <a:spLocks noGrp="1"/>
          </p:cNvSpPr>
          <p:nvPr>
            <p:ph type="body" sz="quarter" idx="11"/>
          </p:nvPr>
        </p:nvSpPr>
        <p:spPr/>
        <p:txBody>
          <a:bodyPr/>
          <a:lstStyle/>
          <a:p>
            <a:r>
              <a:rPr lang="en-US" altLang="ko-KR" dirty="0">
                <a:solidFill>
                  <a:schemeClr val="tx1"/>
                </a:solidFill>
              </a:rPr>
              <a:t>2021.11.15</a:t>
            </a:r>
            <a:endParaRPr lang="ko-KR" altLang="en-US" dirty="0">
              <a:solidFill>
                <a:schemeClr val="tx1"/>
              </a:solidFill>
            </a:endParaRPr>
          </a:p>
        </p:txBody>
      </p:sp>
      <p:sp>
        <p:nvSpPr>
          <p:cNvPr id="5" name="텍스트 개체 틀 4"/>
          <p:cNvSpPr>
            <a:spLocks noGrp="1"/>
          </p:cNvSpPr>
          <p:nvPr>
            <p:ph type="body" sz="quarter" idx="12"/>
          </p:nvPr>
        </p:nvSpPr>
        <p:spPr/>
        <p:txBody>
          <a:bodyPr/>
          <a:lstStyle/>
          <a:p>
            <a:r>
              <a:rPr lang="ko-KR" altLang="en-US" dirty="0">
                <a:solidFill>
                  <a:schemeClr val="tx1"/>
                </a:solidFill>
              </a:rPr>
              <a:t>우현</a:t>
            </a:r>
          </a:p>
        </p:txBody>
      </p:sp>
      <p:pic>
        <p:nvPicPr>
          <p:cNvPr id="7" name="그림 6">
            <a:extLst>
              <a:ext uri="{FF2B5EF4-FFF2-40B4-BE49-F238E27FC236}">
                <a16:creationId xmlns:a16="http://schemas.microsoft.com/office/drawing/2014/main" id="{70F63C42-234F-4BE5-81EA-40B87DE72EFF}"/>
              </a:ext>
            </a:extLst>
          </p:cNvPr>
          <p:cNvPicPr>
            <a:picLocks noChangeAspect="1"/>
          </p:cNvPicPr>
          <p:nvPr/>
        </p:nvPicPr>
        <p:blipFill>
          <a:blip r:embed="rId2"/>
          <a:stretch>
            <a:fillRect/>
          </a:stretch>
        </p:blipFill>
        <p:spPr>
          <a:xfrm>
            <a:off x="5190998" y="2342998"/>
            <a:ext cx="1810003" cy="2172003"/>
          </a:xfrm>
          <a:prstGeom prst="rect">
            <a:avLst/>
          </a:prstGeom>
        </p:spPr>
      </p:pic>
    </p:spTree>
    <p:extLst>
      <p:ext uri="{BB962C8B-B14F-4D97-AF65-F5344CB8AC3E}">
        <p14:creationId xmlns:p14="http://schemas.microsoft.com/office/powerpoint/2010/main" val="2612761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p:txBody>
          <a:bodyPr/>
          <a:lstStyle/>
          <a:p>
            <a:r>
              <a:rPr lang="ko-KR" altLang="en-US" dirty="0"/>
              <a:t>서비스 개요</a:t>
            </a:r>
          </a:p>
        </p:txBody>
      </p:sp>
      <p:graphicFrame>
        <p:nvGraphicFramePr>
          <p:cNvPr id="3" name="표 2">
            <a:extLst>
              <a:ext uri="{FF2B5EF4-FFF2-40B4-BE49-F238E27FC236}">
                <a16:creationId xmlns:a16="http://schemas.microsoft.com/office/drawing/2014/main" id="{2597D4FB-0C0F-4941-887D-E5E16C17540A}"/>
              </a:ext>
            </a:extLst>
          </p:cNvPr>
          <p:cNvGraphicFramePr>
            <a:graphicFrameLocks noGrp="1"/>
          </p:cNvGraphicFramePr>
          <p:nvPr>
            <p:extLst>
              <p:ext uri="{D42A27DB-BD31-4B8C-83A1-F6EECF244321}">
                <p14:modId xmlns:p14="http://schemas.microsoft.com/office/powerpoint/2010/main" val="2501724276"/>
              </p:ext>
            </p:extLst>
          </p:nvPr>
        </p:nvGraphicFramePr>
        <p:xfrm>
          <a:off x="1197870" y="1268760"/>
          <a:ext cx="9938680" cy="5217512"/>
        </p:xfrm>
        <a:graphic>
          <a:graphicData uri="http://schemas.openxmlformats.org/drawingml/2006/table">
            <a:tbl>
              <a:tblPr>
                <a:tableStyleId>{5C22544A-7EE6-4342-B048-85BDC9FD1C3A}</a:tableStyleId>
              </a:tblPr>
              <a:tblGrid>
                <a:gridCol w="1346586">
                  <a:extLst>
                    <a:ext uri="{9D8B030D-6E8A-4147-A177-3AD203B41FA5}">
                      <a16:colId xmlns:a16="http://schemas.microsoft.com/office/drawing/2014/main" val="20000"/>
                    </a:ext>
                  </a:extLst>
                </a:gridCol>
                <a:gridCol w="8592094">
                  <a:extLst>
                    <a:ext uri="{9D8B030D-6E8A-4147-A177-3AD203B41FA5}">
                      <a16:colId xmlns:a16="http://schemas.microsoft.com/office/drawing/2014/main" val="20005"/>
                    </a:ext>
                  </a:extLst>
                </a:gridCol>
              </a:tblGrid>
              <a:tr h="283988">
                <a:tc>
                  <a:txBody>
                    <a:bodyPr/>
                    <a:lstStyle/>
                    <a:p>
                      <a:pPr algn="ctr" latinLnBrk="1"/>
                      <a:r>
                        <a:rPr lang="ko-KR" altLang="en-US" sz="1000" b="1" dirty="0">
                          <a:solidFill>
                            <a:schemeClr val="tx1"/>
                          </a:solidFill>
                        </a:rPr>
                        <a:t>구분</a:t>
                      </a: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000" b="1" dirty="0">
                          <a:solidFill>
                            <a:schemeClr val="tx1"/>
                          </a:solidFill>
                        </a:rPr>
                        <a:t>내용</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602335">
                <a:tc>
                  <a:txBody>
                    <a:bodyPr/>
                    <a:lstStyle/>
                    <a:p>
                      <a:pPr algn="ctr" latinLnBrk="1">
                        <a:lnSpc>
                          <a:spcPct val="120000"/>
                        </a:lnSpc>
                      </a:pPr>
                      <a:r>
                        <a:rPr lang="ko-KR" altLang="en-US" sz="900" dirty="0">
                          <a:solidFill>
                            <a:schemeClr val="tx1"/>
                          </a:solidFill>
                          <a:latin typeface="+mn-ea"/>
                          <a:ea typeface="+mn-ea"/>
                        </a:rPr>
                        <a:t>기획배경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사용자가 주로 이용하는 지하철역과 호선을 등록하여 다음 열차가 몇 전역에 위치해 있는지 확인하는 앱이 필요</a:t>
                      </a:r>
                      <a:r>
                        <a:rPr lang="en-US" altLang="ko-KR" sz="900" dirty="0">
                          <a:solidFill>
                            <a:schemeClr val="tx1"/>
                          </a:solidFill>
                          <a:latin typeface="+mn-ea"/>
                          <a:ea typeface="+mn-ea"/>
                        </a:rPr>
                        <a:t>.</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1"/>
                  </a:ext>
                </a:extLst>
              </a:tr>
              <a:tr h="550104">
                <a:tc>
                  <a:txBody>
                    <a:bodyPr/>
                    <a:lstStyle/>
                    <a:p>
                      <a:pPr algn="ctr" latinLnBrk="1">
                        <a:lnSpc>
                          <a:spcPct val="120000"/>
                        </a:lnSpc>
                      </a:pPr>
                      <a:r>
                        <a:rPr lang="ko-KR" altLang="en-US" sz="900" dirty="0">
                          <a:solidFill>
                            <a:schemeClr val="tx1"/>
                          </a:solidFill>
                          <a:latin typeface="+mn-ea"/>
                          <a:ea typeface="+mn-ea"/>
                        </a:rPr>
                        <a:t>기획목적</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서울 지하철 정보를 받아와 등록한 호선의 다음 열차 정보를 가져옴</a:t>
                      </a:r>
                      <a:r>
                        <a:rPr lang="en-US" altLang="ko-KR" sz="900" dirty="0">
                          <a:solidFill>
                            <a:schemeClr val="tx1"/>
                          </a:solidFill>
                          <a:latin typeface="+mn-ea"/>
                          <a:ea typeface="+mn-ea"/>
                        </a:rPr>
                        <a:t>.</a:t>
                      </a:r>
                    </a:p>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등록한 역과 호선 정보를 데이터베이스에 저장 후 버튼 클릭 시 </a:t>
                      </a:r>
                      <a:r>
                        <a:rPr lang="en-US" altLang="ko-KR" sz="900" dirty="0">
                          <a:solidFill>
                            <a:schemeClr val="tx1"/>
                          </a:solidFill>
                          <a:latin typeface="+mn-ea"/>
                          <a:ea typeface="+mn-ea"/>
                        </a:rPr>
                        <a:t>API</a:t>
                      </a:r>
                      <a:r>
                        <a:rPr lang="ko-KR" altLang="en-US" sz="900" dirty="0">
                          <a:solidFill>
                            <a:schemeClr val="tx1"/>
                          </a:solidFill>
                          <a:latin typeface="+mn-ea"/>
                          <a:ea typeface="+mn-ea"/>
                        </a:rPr>
                        <a:t>를 가져올 수 있도록 설계</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2"/>
                  </a:ext>
                </a:extLst>
              </a:tr>
              <a:tr h="550104">
                <a:tc>
                  <a:txBody>
                    <a:bodyPr/>
                    <a:lstStyle/>
                    <a:p>
                      <a:pPr algn="ctr" latinLnBrk="1">
                        <a:lnSpc>
                          <a:spcPct val="120000"/>
                        </a:lnSpc>
                      </a:pPr>
                      <a:r>
                        <a:rPr lang="ko-KR" altLang="en-US" sz="900" dirty="0">
                          <a:solidFill>
                            <a:schemeClr val="tx1"/>
                          </a:solidFill>
                          <a:latin typeface="+mn-ea"/>
                          <a:ea typeface="+mn-ea"/>
                        </a:rPr>
                        <a:t>기대효과</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해당 기획안의 구현을 통해 기대하는 바를 정량적으로 정리해주세요</a:t>
                      </a:r>
                      <a:r>
                        <a:rPr lang="en-US" altLang="ko-KR" sz="900" dirty="0">
                          <a:solidFill>
                            <a:schemeClr val="tx1"/>
                          </a:solidFill>
                          <a:latin typeface="+mn-ea"/>
                          <a:ea typeface="+mn-ea"/>
                        </a:rPr>
                        <a:t>.</a:t>
                      </a:r>
                    </a:p>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기대효과는 앞서 정리한 기획의 목적을 정량화 함을 의미합니다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3"/>
                  </a:ext>
                </a:extLst>
              </a:tr>
              <a:tr h="856699">
                <a:tc>
                  <a:txBody>
                    <a:bodyPr/>
                    <a:lstStyle/>
                    <a:p>
                      <a:pPr algn="ctr" latinLnBrk="1">
                        <a:lnSpc>
                          <a:spcPct val="120000"/>
                        </a:lnSpc>
                      </a:pPr>
                      <a:r>
                        <a:rPr lang="ko-KR" altLang="en-US" sz="900" dirty="0">
                          <a:solidFill>
                            <a:schemeClr val="tx1"/>
                          </a:solidFill>
                          <a:latin typeface="+mn-ea"/>
                          <a:ea typeface="+mn-ea"/>
                        </a:rPr>
                        <a:t>기능요약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초기 화면에서 </a:t>
                      </a:r>
                      <a:r>
                        <a:rPr lang="en-US" altLang="ko-KR" sz="900" dirty="0" err="1">
                          <a:solidFill>
                            <a:schemeClr val="tx1"/>
                          </a:solidFill>
                          <a:latin typeface="+mn-ea"/>
                          <a:ea typeface="+mn-ea"/>
                        </a:rPr>
                        <a:t>inputField</a:t>
                      </a:r>
                      <a:r>
                        <a:rPr lang="ko-KR" altLang="en-US" sz="900" dirty="0">
                          <a:solidFill>
                            <a:schemeClr val="tx1"/>
                          </a:solidFill>
                          <a:latin typeface="+mn-ea"/>
                          <a:ea typeface="+mn-ea"/>
                        </a:rPr>
                        <a:t>에 지하철 역의 이름을 검색</a:t>
                      </a:r>
                      <a:r>
                        <a:rPr lang="en-US" altLang="ko-KR" sz="900" dirty="0">
                          <a:solidFill>
                            <a:schemeClr val="tx1"/>
                          </a:solidFill>
                          <a:latin typeface="+mn-ea"/>
                          <a:ea typeface="+mn-ea"/>
                        </a:rPr>
                        <a:t>.</a:t>
                      </a:r>
                    </a:p>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역 이름 검색 후 해당 역에 존재하는 호선을 버튼 형식으로 표시</a:t>
                      </a:r>
                      <a:r>
                        <a:rPr lang="en-US" altLang="ko-KR" sz="900" dirty="0">
                          <a:solidFill>
                            <a:schemeClr val="tx1"/>
                          </a:solidFill>
                          <a:latin typeface="+mn-ea"/>
                          <a:ea typeface="+mn-ea"/>
                        </a:rPr>
                        <a:t>.</a:t>
                      </a:r>
                    </a:p>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버튼 클릭 시 역의 이름과 호선 정보를 데이터베이스에 저장 및 초기화면에 버튼 형식으로 추가</a:t>
                      </a:r>
                      <a:r>
                        <a:rPr lang="en-US" altLang="ko-KR" sz="900" dirty="0">
                          <a:solidFill>
                            <a:schemeClr val="tx1"/>
                          </a:solidFill>
                          <a:latin typeface="+mn-ea"/>
                          <a:ea typeface="+mn-ea"/>
                        </a:rPr>
                        <a:t>.</a:t>
                      </a:r>
                    </a:p>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검색해서 들어가면 현재 방향별로 다음 열차가 몇 전역에 위치해 있는지 표시</a:t>
                      </a:r>
                      <a:endParaRPr lang="en-US" altLang="ko-KR"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921827172"/>
                  </a:ext>
                </a:extLst>
              </a:tr>
              <a:tr h="550104">
                <a:tc>
                  <a:txBody>
                    <a:bodyPr/>
                    <a:lstStyle/>
                    <a:p>
                      <a:pPr algn="ctr" latinLnBrk="1">
                        <a:lnSpc>
                          <a:spcPct val="120000"/>
                        </a:lnSpc>
                      </a:pPr>
                      <a:r>
                        <a:rPr lang="ko-KR" altLang="en-US" sz="900" dirty="0">
                          <a:solidFill>
                            <a:schemeClr val="tx1"/>
                          </a:solidFill>
                          <a:latin typeface="+mn-ea"/>
                          <a:ea typeface="+mn-ea"/>
                        </a:rPr>
                        <a:t>기타사항</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공공데이터 </a:t>
                      </a:r>
                      <a:r>
                        <a:rPr lang="en-US" altLang="ko-KR" sz="900" dirty="0">
                          <a:solidFill>
                            <a:schemeClr val="tx1"/>
                          </a:solidFill>
                          <a:latin typeface="+mn-ea"/>
                          <a:ea typeface="+mn-ea"/>
                        </a:rPr>
                        <a:t>API, </a:t>
                      </a:r>
                      <a:r>
                        <a:rPr lang="ko-KR" altLang="en-US" sz="900" dirty="0" err="1">
                          <a:solidFill>
                            <a:schemeClr val="tx1"/>
                          </a:solidFill>
                          <a:latin typeface="+mn-ea"/>
                          <a:ea typeface="+mn-ea"/>
                        </a:rPr>
                        <a:t>리액트</a:t>
                      </a:r>
                      <a:r>
                        <a:rPr lang="en-US" altLang="ko-KR" sz="900" dirty="0">
                          <a:solidFill>
                            <a:schemeClr val="tx1"/>
                          </a:solidFill>
                          <a:latin typeface="+mn-ea"/>
                          <a:ea typeface="+mn-ea"/>
                        </a:rPr>
                        <a:t>,</a:t>
                      </a:r>
                      <a:r>
                        <a:rPr lang="ko-KR" altLang="en-US" sz="900" dirty="0">
                          <a:solidFill>
                            <a:schemeClr val="tx1"/>
                          </a:solidFill>
                          <a:latin typeface="+mn-ea"/>
                          <a:ea typeface="+mn-ea"/>
                        </a:rPr>
                        <a:t> </a:t>
                      </a:r>
                      <a:r>
                        <a:rPr lang="en-US" altLang="ko-KR" sz="900" dirty="0">
                          <a:solidFill>
                            <a:schemeClr val="tx1"/>
                          </a:solidFill>
                          <a:latin typeface="+mn-ea"/>
                          <a:ea typeface="+mn-ea"/>
                        </a:rPr>
                        <a:t>GCP,</a:t>
                      </a:r>
                      <a:r>
                        <a:rPr lang="ko-KR" altLang="en-US" sz="900" dirty="0">
                          <a:solidFill>
                            <a:schemeClr val="tx1"/>
                          </a:solidFill>
                          <a:latin typeface="+mn-ea"/>
                          <a:ea typeface="+mn-ea"/>
                        </a:rPr>
                        <a:t> </a:t>
                      </a:r>
                      <a:r>
                        <a:rPr lang="en-US" altLang="ko-KR" sz="900" dirty="0">
                          <a:solidFill>
                            <a:schemeClr val="tx1"/>
                          </a:solidFill>
                          <a:latin typeface="+mn-ea"/>
                          <a:ea typeface="+mn-ea"/>
                        </a:rPr>
                        <a:t>PHP </a:t>
                      </a:r>
                      <a:r>
                        <a:rPr lang="ko-KR" altLang="en-US" sz="900" dirty="0">
                          <a:solidFill>
                            <a:schemeClr val="tx1"/>
                          </a:solidFill>
                          <a:latin typeface="+mn-ea"/>
                          <a:ea typeface="+mn-ea"/>
                        </a:rPr>
                        <a:t>사용</a:t>
                      </a:r>
                      <a:endParaRPr lang="en-US" altLang="ko-KR"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extLst>
                  <a:ext uri="{0D108BD9-81ED-4DB2-BD59-A6C34878D82A}">
                    <a16:rowId xmlns:a16="http://schemas.microsoft.com/office/drawing/2014/main" val="4171527082"/>
                  </a:ext>
                </a:extLst>
              </a:tr>
              <a:tr h="261680">
                <a:tc gridSpan="2">
                  <a:txBody>
                    <a:bodyPr/>
                    <a:lstStyle/>
                    <a:p>
                      <a:pPr algn="ctr" latinLnBrk="1">
                        <a:lnSpc>
                          <a:spcPct val="120000"/>
                        </a:lnSpc>
                      </a:pPr>
                      <a:endParaRPr lang="ko-KR" altLang="en-US" sz="900" dirty="0">
                        <a:solidFill>
                          <a:schemeClr val="tx1"/>
                        </a:solidFill>
                        <a:latin typeface="+mn-ea"/>
                        <a:ea typeface="+mn-ea"/>
                      </a:endParaRPr>
                    </a:p>
                  </a:txBody>
                  <a:tcPr anchor="ctr">
                    <a:lnR w="3175" cap="flat" cmpd="sng" algn="ctr">
                      <a:noFill/>
                      <a:prstDash val="solid"/>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616981493"/>
                  </a:ext>
                </a:extLst>
              </a:tr>
              <a:tr h="1562498">
                <a:tc gridSpan="2">
                  <a:txBody>
                    <a:bodyPr/>
                    <a:lstStyle/>
                    <a:p>
                      <a:pPr algn="ctr" latinLnBrk="1">
                        <a:lnSpc>
                          <a:spcPct val="120000"/>
                        </a:lnSpc>
                      </a:pPr>
                      <a:endParaRPr lang="ko-KR" altLang="en-US" sz="900" dirty="0">
                        <a:solidFill>
                          <a:schemeClr val="tx1"/>
                        </a:solidFill>
                        <a:latin typeface="+mn-ea"/>
                        <a:ea typeface="+mn-ea"/>
                      </a:endParaRPr>
                    </a:p>
                  </a:txBody>
                  <a:tcPr anchor="ctr">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8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209983131"/>
                  </a:ext>
                </a:extLst>
              </a:tr>
            </a:tbl>
          </a:graphicData>
        </a:graphic>
      </p:graphicFrame>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2</a:t>
            </a:fld>
            <a:endParaRPr lang="ko-KR" altLang="en-US" sz="900" dirty="0"/>
          </a:p>
        </p:txBody>
      </p:sp>
    </p:spTree>
    <p:extLst>
      <p:ext uri="{BB962C8B-B14F-4D97-AF65-F5344CB8AC3E}">
        <p14:creationId xmlns:p14="http://schemas.microsoft.com/office/powerpoint/2010/main" val="3982823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19F2D03-4DCC-42DA-95ED-B3FF360D7F63}"/>
              </a:ext>
            </a:extLst>
          </p:cNvPr>
          <p:cNvSpPr>
            <a:spLocks noGrp="1"/>
          </p:cNvSpPr>
          <p:nvPr>
            <p:ph type="title"/>
          </p:nvPr>
        </p:nvSpPr>
        <p:spPr/>
        <p:txBody>
          <a:bodyPr/>
          <a:lstStyle/>
          <a:p>
            <a:r>
              <a:rPr lang="en-US" altLang="ko-KR" dirty="0"/>
              <a:t>User flow</a:t>
            </a:r>
            <a:endParaRPr lang="ko-KR" altLang="en-US" dirty="0"/>
          </a:p>
        </p:txBody>
      </p:sp>
      <p:graphicFrame>
        <p:nvGraphicFramePr>
          <p:cNvPr id="3" name="표 2">
            <a:extLst>
              <a:ext uri="{FF2B5EF4-FFF2-40B4-BE49-F238E27FC236}">
                <a16:creationId xmlns:a16="http://schemas.microsoft.com/office/drawing/2014/main" id="{8B87A678-AF99-4807-A120-CB661ED337F4}"/>
              </a:ext>
            </a:extLst>
          </p:cNvPr>
          <p:cNvGraphicFramePr>
            <a:graphicFrameLocks noGrp="1"/>
          </p:cNvGraphicFramePr>
          <p:nvPr>
            <p:extLst>
              <p:ext uri="{D42A27DB-BD31-4B8C-83A1-F6EECF244321}">
                <p14:modId xmlns:p14="http://schemas.microsoft.com/office/powerpoint/2010/main" val="50450964"/>
              </p:ext>
            </p:extLst>
          </p:nvPr>
        </p:nvGraphicFramePr>
        <p:xfrm>
          <a:off x="1197870" y="1700808"/>
          <a:ext cx="9796259" cy="3960440"/>
        </p:xfrm>
        <a:graphic>
          <a:graphicData uri="http://schemas.openxmlformats.org/drawingml/2006/table">
            <a:tbl>
              <a:tblPr>
                <a:tableStyleId>{5C22544A-7EE6-4342-B048-85BDC9FD1C3A}</a:tableStyleId>
              </a:tblPr>
              <a:tblGrid>
                <a:gridCol w="1180639">
                  <a:extLst>
                    <a:ext uri="{9D8B030D-6E8A-4147-A177-3AD203B41FA5}">
                      <a16:colId xmlns:a16="http://schemas.microsoft.com/office/drawing/2014/main" val="554055183"/>
                    </a:ext>
                  </a:extLst>
                </a:gridCol>
                <a:gridCol w="2130236">
                  <a:extLst>
                    <a:ext uri="{9D8B030D-6E8A-4147-A177-3AD203B41FA5}">
                      <a16:colId xmlns:a16="http://schemas.microsoft.com/office/drawing/2014/main" val="20000"/>
                    </a:ext>
                  </a:extLst>
                </a:gridCol>
                <a:gridCol w="2257591">
                  <a:extLst>
                    <a:ext uri="{9D8B030D-6E8A-4147-A177-3AD203B41FA5}">
                      <a16:colId xmlns:a16="http://schemas.microsoft.com/office/drawing/2014/main" val="20001"/>
                    </a:ext>
                  </a:extLst>
                </a:gridCol>
                <a:gridCol w="2192190">
                  <a:extLst>
                    <a:ext uri="{9D8B030D-6E8A-4147-A177-3AD203B41FA5}">
                      <a16:colId xmlns:a16="http://schemas.microsoft.com/office/drawing/2014/main" val="20004"/>
                    </a:ext>
                  </a:extLst>
                </a:gridCol>
                <a:gridCol w="2035603">
                  <a:extLst>
                    <a:ext uri="{9D8B030D-6E8A-4147-A177-3AD203B41FA5}">
                      <a16:colId xmlns:a16="http://schemas.microsoft.com/office/drawing/2014/main" val="20005"/>
                    </a:ext>
                  </a:extLst>
                </a:gridCol>
              </a:tblGrid>
              <a:tr h="342763">
                <a:tc rowSpan="2">
                  <a:txBody>
                    <a:bodyPr/>
                    <a:lstStyle/>
                    <a:p>
                      <a:pPr algn="ctr" latinLnBrk="1"/>
                      <a:r>
                        <a:rPr lang="en-US" altLang="ko-KR" sz="1000" b="1" dirty="0">
                          <a:solidFill>
                            <a:schemeClr val="tx1"/>
                          </a:solidFill>
                        </a:rPr>
                        <a:t>Login</a:t>
                      </a:r>
                    </a:p>
                    <a:p>
                      <a:pPr algn="ctr" latinLnBrk="1"/>
                      <a:r>
                        <a:rPr lang="en-US" altLang="ko-KR" sz="1000" b="1" dirty="0">
                          <a:solidFill>
                            <a:schemeClr val="tx1"/>
                          </a:solidFill>
                        </a:rPr>
                        <a:t>User flow</a:t>
                      </a:r>
                      <a:endParaRPr lang="ko-KR" altLang="en-US" sz="1000" b="1"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l" latinLnBrk="1"/>
                      <a:r>
                        <a:rPr lang="en-US" altLang="ko-KR" sz="1000" b="1" dirty="0">
                          <a:solidFill>
                            <a:schemeClr val="tx1"/>
                          </a:solidFill>
                        </a:rPr>
                        <a:t>1 STEP. </a:t>
                      </a:r>
                      <a:r>
                        <a:rPr lang="ko-KR" altLang="en-US" sz="1000" b="0" dirty="0">
                          <a:solidFill>
                            <a:schemeClr val="tx1"/>
                          </a:solidFill>
                        </a:rPr>
                        <a:t>시작 및 역 이름 검색</a:t>
                      </a:r>
                      <a:r>
                        <a:rPr lang="en-US" altLang="ko-KR" sz="1000" b="0" dirty="0">
                          <a:solidFill>
                            <a:schemeClr val="tx1"/>
                          </a:solidFill>
                        </a:rPr>
                        <a:t>.</a:t>
                      </a:r>
                      <a:endParaRPr lang="ko-KR" altLang="en-US" sz="1000" b="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2 STEP. </a:t>
                      </a:r>
                      <a:r>
                        <a:rPr lang="ko-KR" altLang="en-US" sz="1000" b="0" dirty="0">
                          <a:solidFill>
                            <a:schemeClr val="tx1"/>
                          </a:solidFill>
                        </a:rPr>
                        <a:t>호선 선택 단계</a:t>
                      </a:r>
                      <a:r>
                        <a:rPr lang="en-US" altLang="ko-KR" sz="1000" b="0" dirty="0">
                          <a:solidFill>
                            <a:schemeClr val="tx1"/>
                          </a:solidFill>
                        </a:rPr>
                        <a:t>.</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3 STEP. </a:t>
                      </a:r>
                      <a:r>
                        <a:rPr lang="ko-KR" altLang="en-US" sz="1000" b="0" dirty="0" err="1">
                          <a:solidFill>
                            <a:schemeClr val="tx1"/>
                          </a:solidFill>
                        </a:rPr>
                        <a:t>방향별</a:t>
                      </a:r>
                      <a:r>
                        <a:rPr lang="ko-KR" altLang="en-US" sz="1000" b="0" dirty="0">
                          <a:solidFill>
                            <a:schemeClr val="tx1"/>
                          </a:solidFill>
                        </a:rPr>
                        <a:t> 도착 정보 표시</a:t>
                      </a:r>
                      <a:r>
                        <a:rPr lang="en-US" altLang="ko-KR" sz="1000" b="0" dirty="0">
                          <a:solidFill>
                            <a:schemeClr val="tx1"/>
                          </a:solidFill>
                        </a:rPr>
                        <a:t>.</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4 STEP. </a:t>
                      </a:r>
                      <a:r>
                        <a:rPr lang="ko-KR" altLang="en-US" sz="1000" b="0" dirty="0">
                          <a:solidFill>
                            <a:schemeClr val="tx1"/>
                          </a:solidFill>
                        </a:rPr>
                        <a:t>앱 종료</a:t>
                      </a:r>
                      <a:r>
                        <a:rPr lang="en-US" altLang="ko-KR" sz="1000" b="0" dirty="0">
                          <a:solidFill>
                            <a:schemeClr val="tx1"/>
                          </a:solidFill>
                        </a:rPr>
                        <a:t>.</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617677">
                <a:tc vMerge="1">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6" name="순서도: 수행의 시작/종료 5">
            <a:extLst>
              <a:ext uri="{FF2B5EF4-FFF2-40B4-BE49-F238E27FC236}">
                <a16:creationId xmlns:a16="http://schemas.microsoft.com/office/drawing/2014/main" id="{B7D46F69-1CA3-4F48-B383-30D303FFEABB}"/>
              </a:ext>
            </a:extLst>
          </p:cNvPr>
          <p:cNvSpPr/>
          <p:nvPr/>
        </p:nvSpPr>
        <p:spPr>
          <a:xfrm>
            <a:off x="2991892" y="2343546"/>
            <a:ext cx="1008112" cy="245348"/>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START</a:t>
            </a:r>
            <a:endParaRPr lang="ko-KR" altLang="en-US" sz="800" dirty="0">
              <a:solidFill>
                <a:schemeClr val="tx1"/>
              </a:solidFill>
            </a:endParaRPr>
          </a:p>
        </p:txBody>
      </p:sp>
      <p:sp>
        <p:nvSpPr>
          <p:cNvPr id="7" name="순서도: 처리 6">
            <a:extLst>
              <a:ext uri="{FF2B5EF4-FFF2-40B4-BE49-F238E27FC236}">
                <a16:creationId xmlns:a16="http://schemas.microsoft.com/office/drawing/2014/main" id="{B61B2F31-1FAE-4B5E-9F16-9334C3015BAC}"/>
              </a:ext>
            </a:extLst>
          </p:cNvPr>
          <p:cNvSpPr/>
          <p:nvPr/>
        </p:nvSpPr>
        <p:spPr>
          <a:xfrm>
            <a:off x="2958415" y="2867208"/>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a:t>
            </a:r>
            <a:r>
              <a:rPr lang="ko-KR" altLang="en-US" sz="800" dirty="0">
                <a:solidFill>
                  <a:schemeClr val="tx1"/>
                </a:solidFill>
              </a:rPr>
              <a:t>시작하기</a:t>
            </a:r>
            <a:r>
              <a:rPr lang="en-US" altLang="ko-KR" sz="800" dirty="0">
                <a:solidFill>
                  <a:schemeClr val="tx1"/>
                </a:solidFill>
              </a:rPr>
              <a:t>‘ </a:t>
            </a:r>
            <a:r>
              <a:rPr lang="ko-KR" altLang="en-US" sz="800" dirty="0">
                <a:solidFill>
                  <a:schemeClr val="tx1"/>
                </a:solidFill>
              </a:rPr>
              <a:t>버튼</a:t>
            </a:r>
          </a:p>
        </p:txBody>
      </p:sp>
      <p:sp>
        <p:nvSpPr>
          <p:cNvPr id="8" name="순서도: 처리 7">
            <a:extLst>
              <a:ext uri="{FF2B5EF4-FFF2-40B4-BE49-F238E27FC236}">
                <a16:creationId xmlns:a16="http://schemas.microsoft.com/office/drawing/2014/main" id="{BB96B924-4F71-423C-9A34-4C63C04D46CB}"/>
              </a:ext>
            </a:extLst>
          </p:cNvPr>
          <p:cNvSpPr/>
          <p:nvPr/>
        </p:nvSpPr>
        <p:spPr>
          <a:xfrm>
            <a:off x="2935137" y="3504307"/>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역 검색 </a:t>
            </a:r>
            <a:r>
              <a:rPr lang="en-US" altLang="ko-KR" sz="800" dirty="0">
                <a:solidFill>
                  <a:schemeClr val="tx1"/>
                </a:solidFill>
              </a:rPr>
              <a:t>or </a:t>
            </a:r>
            <a:r>
              <a:rPr lang="ko-KR" altLang="en-US" sz="800" dirty="0">
                <a:solidFill>
                  <a:schemeClr val="tx1"/>
                </a:solidFill>
              </a:rPr>
              <a:t>역 버튼 클릭 </a:t>
            </a:r>
          </a:p>
        </p:txBody>
      </p:sp>
      <p:sp>
        <p:nvSpPr>
          <p:cNvPr id="10" name="순서도: 판단 9">
            <a:extLst>
              <a:ext uri="{FF2B5EF4-FFF2-40B4-BE49-F238E27FC236}">
                <a16:creationId xmlns:a16="http://schemas.microsoft.com/office/drawing/2014/main" id="{C07A0973-7A51-4E56-927B-66B2A3E6F2B9}"/>
              </a:ext>
            </a:extLst>
          </p:cNvPr>
          <p:cNvSpPr/>
          <p:nvPr/>
        </p:nvSpPr>
        <p:spPr>
          <a:xfrm>
            <a:off x="2837457" y="4119690"/>
            <a:ext cx="1226653" cy="309374"/>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취소 버튼</a:t>
            </a:r>
            <a:endParaRPr lang="ko-KR" altLang="en-US" sz="800" dirty="0">
              <a:solidFill>
                <a:schemeClr val="tx1"/>
              </a:solidFill>
            </a:endParaRPr>
          </a:p>
        </p:txBody>
      </p:sp>
      <p:cxnSp>
        <p:nvCxnSpPr>
          <p:cNvPr id="15" name="직선 화살표 연결선 14">
            <a:extLst>
              <a:ext uri="{FF2B5EF4-FFF2-40B4-BE49-F238E27FC236}">
                <a16:creationId xmlns:a16="http://schemas.microsoft.com/office/drawing/2014/main" id="{3EDA3593-F331-4B43-B8B1-68EE7CADE1D7}"/>
              </a:ext>
            </a:extLst>
          </p:cNvPr>
          <p:cNvCxnSpPr>
            <a:cxnSpLocks/>
            <a:endCxn id="7" idx="0"/>
          </p:cNvCxnSpPr>
          <p:nvPr/>
        </p:nvCxnSpPr>
        <p:spPr>
          <a:xfrm>
            <a:off x="3450783" y="2626856"/>
            <a:ext cx="11688" cy="240352"/>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6" name="직선 화살표 연결선 15">
            <a:extLst>
              <a:ext uri="{FF2B5EF4-FFF2-40B4-BE49-F238E27FC236}">
                <a16:creationId xmlns:a16="http://schemas.microsoft.com/office/drawing/2014/main" id="{CE91D1FC-6AC8-4858-8642-44C8273A5620}"/>
              </a:ext>
            </a:extLst>
          </p:cNvPr>
          <p:cNvCxnSpPr>
            <a:cxnSpLocks/>
            <a:stCxn id="7" idx="2"/>
          </p:cNvCxnSpPr>
          <p:nvPr/>
        </p:nvCxnSpPr>
        <p:spPr>
          <a:xfrm>
            <a:off x="3462471" y="3112556"/>
            <a:ext cx="0" cy="957182"/>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 name="직선 화살표 연결선 18">
            <a:extLst>
              <a:ext uri="{FF2B5EF4-FFF2-40B4-BE49-F238E27FC236}">
                <a16:creationId xmlns:a16="http://schemas.microsoft.com/office/drawing/2014/main" id="{0E9A8199-D075-4EE7-BBA9-F3BB9CDC05FE}"/>
              </a:ext>
            </a:extLst>
          </p:cNvPr>
          <p:cNvCxnSpPr>
            <a:cxnSpLocks/>
          </p:cNvCxnSpPr>
          <p:nvPr/>
        </p:nvCxnSpPr>
        <p:spPr>
          <a:xfrm>
            <a:off x="3462471" y="3208627"/>
            <a:ext cx="0" cy="29568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6" name="직선 화살표 연결선 25">
            <a:extLst>
              <a:ext uri="{FF2B5EF4-FFF2-40B4-BE49-F238E27FC236}">
                <a16:creationId xmlns:a16="http://schemas.microsoft.com/office/drawing/2014/main" id="{CA294CFD-6C69-4018-89C4-80F39A7FB85A}"/>
              </a:ext>
            </a:extLst>
          </p:cNvPr>
          <p:cNvCxnSpPr>
            <a:cxnSpLocks/>
            <a:stCxn id="10" idx="2"/>
          </p:cNvCxnSpPr>
          <p:nvPr/>
        </p:nvCxnSpPr>
        <p:spPr>
          <a:xfrm>
            <a:off x="3450784" y="4429064"/>
            <a:ext cx="0" cy="486991"/>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0" name="연결선: 꺾임 29">
            <a:extLst>
              <a:ext uri="{FF2B5EF4-FFF2-40B4-BE49-F238E27FC236}">
                <a16:creationId xmlns:a16="http://schemas.microsoft.com/office/drawing/2014/main" id="{68CC8553-9013-4D75-B8C1-5DDC1C9C11E4}"/>
              </a:ext>
            </a:extLst>
          </p:cNvPr>
          <p:cNvCxnSpPr>
            <a:cxnSpLocks/>
            <a:stCxn id="10" idx="3"/>
            <a:endCxn id="8" idx="3"/>
          </p:cNvCxnSpPr>
          <p:nvPr/>
        </p:nvCxnSpPr>
        <p:spPr>
          <a:xfrm flipH="1" flipV="1">
            <a:off x="3943249" y="3626981"/>
            <a:ext cx="120861" cy="647396"/>
          </a:xfrm>
          <a:prstGeom prst="bentConnector3">
            <a:avLst>
              <a:gd name="adj1" fmla="val -189143"/>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2" name="순서도: 연결자 31">
            <a:extLst>
              <a:ext uri="{FF2B5EF4-FFF2-40B4-BE49-F238E27FC236}">
                <a16:creationId xmlns:a16="http://schemas.microsoft.com/office/drawing/2014/main" id="{783A7B31-4623-488F-8FF8-95A2871C8DFB}"/>
              </a:ext>
            </a:extLst>
          </p:cNvPr>
          <p:cNvSpPr/>
          <p:nvPr/>
        </p:nvSpPr>
        <p:spPr>
          <a:xfrm flipV="1">
            <a:off x="3343255" y="4902742"/>
            <a:ext cx="238432" cy="230608"/>
          </a:xfrm>
          <a:prstGeom prst="flowChartConnector">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36" name="순서도: 처리 35">
            <a:extLst>
              <a:ext uri="{FF2B5EF4-FFF2-40B4-BE49-F238E27FC236}">
                <a16:creationId xmlns:a16="http://schemas.microsoft.com/office/drawing/2014/main" id="{B5D5819F-C982-46E6-934A-059377051FCE}"/>
              </a:ext>
            </a:extLst>
          </p:cNvPr>
          <p:cNvSpPr/>
          <p:nvPr/>
        </p:nvSpPr>
        <p:spPr>
          <a:xfrm>
            <a:off x="5118779"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해당 역 호선 버튼</a:t>
            </a:r>
          </a:p>
        </p:txBody>
      </p:sp>
      <p:cxnSp>
        <p:nvCxnSpPr>
          <p:cNvPr id="37" name="연결선: 꺾임 36">
            <a:extLst>
              <a:ext uri="{FF2B5EF4-FFF2-40B4-BE49-F238E27FC236}">
                <a16:creationId xmlns:a16="http://schemas.microsoft.com/office/drawing/2014/main" id="{6ABEEE9A-14B0-4C7D-86D1-CB1D8DD628A0}"/>
              </a:ext>
            </a:extLst>
          </p:cNvPr>
          <p:cNvCxnSpPr>
            <a:cxnSpLocks/>
            <a:stCxn id="32" idx="6"/>
            <a:endCxn id="36" idx="1"/>
          </p:cNvCxnSpPr>
          <p:nvPr/>
        </p:nvCxnSpPr>
        <p:spPr>
          <a:xfrm flipV="1">
            <a:off x="3581687" y="2452179"/>
            <a:ext cx="1537092" cy="2565867"/>
          </a:xfrm>
          <a:prstGeom prst="bentConnector3">
            <a:avLst>
              <a:gd name="adj1" fmla="val 5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41" name="순서도: 수행의 시작/종료 40">
            <a:extLst>
              <a:ext uri="{FF2B5EF4-FFF2-40B4-BE49-F238E27FC236}">
                <a16:creationId xmlns:a16="http://schemas.microsoft.com/office/drawing/2014/main" id="{8B0FC8EB-06DE-4FF4-9373-5A2D117A6FFE}"/>
              </a:ext>
            </a:extLst>
          </p:cNvPr>
          <p:cNvSpPr/>
          <p:nvPr/>
        </p:nvSpPr>
        <p:spPr>
          <a:xfrm>
            <a:off x="9480376" y="2761553"/>
            <a:ext cx="1008112" cy="245348"/>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END</a:t>
            </a:r>
            <a:endParaRPr lang="ko-KR" altLang="en-US" sz="800" dirty="0">
              <a:solidFill>
                <a:schemeClr val="tx1"/>
              </a:solidFill>
            </a:endParaRPr>
          </a:p>
        </p:txBody>
      </p:sp>
      <p:sp>
        <p:nvSpPr>
          <p:cNvPr id="44" name="순서도: 처리 43">
            <a:extLst>
              <a:ext uri="{FF2B5EF4-FFF2-40B4-BE49-F238E27FC236}">
                <a16:creationId xmlns:a16="http://schemas.microsoft.com/office/drawing/2014/main" id="{DA3FC886-0D12-421B-9939-10BF2FC2165B}"/>
              </a:ext>
            </a:extLst>
          </p:cNvPr>
          <p:cNvSpPr/>
          <p:nvPr/>
        </p:nvSpPr>
        <p:spPr>
          <a:xfrm>
            <a:off x="5118779" y="3626981"/>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호선 버튼 클릭</a:t>
            </a:r>
          </a:p>
        </p:txBody>
      </p:sp>
      <p:cxnSp>
        <p:nvCxnSpPr>
          <p:cNvPr id="47" name="직선 화살표 연결선 46">
            <a:extLst>
              <a:ext uri="{FF2B5EF4-FFF2-40B4-BE49-F238E27FC236}">
                <a16:creationId xmlns:a16="http://schemas.microsoft.com/office/drawing/2014/main" id="{7B84CED6-6D11-4322-878F-83515CBA5FC9}"/>
              </a:ext>
            </a:extLst>
          </p:cNvPr>
          <p:cNvCxnSpPr>
            <a:cxnSpLocks/>
          </p:cNvCxnSpPr>
          <p:nvPr/>
        </p:nvCxnSpPr>
        <p:spPr>
          <a:xfrm>
            <a:off x="5622835" y="2588894"/>
            <a:ext cx="0" cy="40098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0" name="직선 화살표 연결선 49">
            <a:extLst>
              <a:ext uri="{FF2B5EF4-FFF2-40B4-BE49-F238E27FC236}">
                <a16:creationId xmlns:a16="http://schemas.microsoft.com/office/drawing/2014/main" id="{B1DE65E4-4835-485C-A616-FEBDAAFDC475}"/>
              </a:ext>
            </a:extLst>
          </p:cNvPr>
          <p:cNvCxnSpPr>
            <a:cxnSpLocks/>
            <a:endCxn id="53" idx="0"/>
          </p:cNvCxnSpPr>
          <p:nvPr/>
        </p:nvCxnSpPr>
        <p:spPr>
          <a:xfrm>
            <a:off x="5622835" y="3006901"/>
            <a:ext cx="0" cy="19212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53" name="순서도: 판단 52">
            <a:extLst>
              <a:ext uri="{FF2B5EF4-FFF2-40B4-BE49-F238E27FC236}">
                <a16:creationId xmlns:a16="http://schemas.microsoft.com/office/drawing/2014/main" id="{8D4F4747-9751-4A7E-9A2C-A60BC5D2D21F}"/>
              </a:ext>
            </a:extLst>
          </p:cNvPr>
          <p:cNvSpPr/>
          <p:nvPr/>
        </p:nvSpPr>
        <p:spPr>
          <a:xfrm>
            <a:off x="5118779" y="3199025"/>
            <a:ext cx="1008112" cy="245348"/>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취소 버튼</a:t>
            </a:r>
          </a:p>
        </p:txBody>
      </p:sp>
      <p:cxnSp>
        <p:nvCxnSpPr>
          <p:cNvPr id="55" name="직선 화살표 연결선 54">
            <a:extLst>
              <a:ext uri="{FF2B5EF4-FFF2-40B4-BE49-F238E27FC236}">
                <a16:creationId xmlns:a16="http://schemas.microsoft.com/office/drawing/2014/main" id="{F524489F-3100-465B-B033-13641A3C456F}"/>
              </a:ext>
            </a:extLst>
          </p:cNvPr>
          <p:cNvCxnSpPr>
            <a:cxnSpLocks/>
            <a:stCxn id="53" idx="2"/>
            <a:endCxn id="44" idx="0"/>
          </p:cNvCxnSpPr>
          <p:nvPr/>
        </p:nvCxnSpPr>
        <p:spPr>
          <a:xfrm>
            <a:off x="5622835" y="3444373"/>
            <a:ext cx="0" cy="18260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8" name="직선 화살표 연결선 57">
            <a:extLst>
              <a:ext uri="{FF2B5EF4-FFF2-40B4-BE49-F238E27FC236}">
                <a16:creationId xmlns:a16="http://schemas.microsoft.com/office/drawing/2014/main" id="{6C9FEC03-CB4A-42BE-B005-0BF34BBEB791}"/>
              </a:ext>
            </a:extLst>
          </p:cNvPr>
          <p:cNvCxnSpPr>
            <a:cxnSpLocks/>
          </p:cNvCxnSpPr>
          <p:nvPr/>
        </p:nvCxnSpPr>
        <p:spPr>
          <a:xfrm>
            <a:off x="5638689" y="3898077"/>
            <a:ext cx="13982" cy="1115099"/>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68" name="순서도: 처리 67">
            <a:extLst>
              <a:ext uri="{FF2B5EF4-FFF2-40B4-BE49-F238E27FC236}">
                <a16:creationId xmlns:a16="http://schemas.microsoft.com/office/drawing/2014/main" id="{C4B65520-C38B-4FD7-A1FE-194F021A42FF}"/>
              </a:ext>
            </a:extLst>
          </p:cNvPr>
          <p:cNvSpPr/>
          <p:nvPr/>
        </p:nvSpPr>
        <p:spPr>
          <a:xfrm>
            <a:off x="7311026"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화면에 표시</a:t>
            </a:r>
          </a:p>
        </p:txBody>
      </p:sp>
      <p:sp>
        <p:nvSpPr>
          <p:cNvPr id="76" name="직사각형 75">
            <a:extLst>
              <a:ext uri="{FF2B5EF4-FFF2-40B4-BE49-F238E27FC236}">
                <a16:creationId xmlns:a16="http://schemas.microsoft.com/office/drawing/2014/main" id="{91750B76-5F44-4DAA-8DBC-C826785A7F6F}"/>
              </a:ext>
            </a:extLst>
          </p:cNvPr>
          <p:cNvSpPr/>
          <p:nvPr/>
        </p:nvSpPr>
        <p:spPr>
          <a:xfrm>
            <a:off x="3147812" y="5113660"/>
            <a:ext cx="567784" cy="215444"/>
          </a:xfrm>
          <a:prstGeom prst="rect">
            <a:avLst/>
          </a:prstGeom>
        </p:spPr>
        <p:txBody>
          <a:bodyPr wrap="none">
            <a:spAutoFit/>
          </a:bodyPr>
          <a:lstStyle/>
          <a:p>
            <a:r>
              <a:rPr lang="en-US" altLang="ko-KR" sz="800" dirty="0"/>
              <a:t>Connect</a:t>
            </a:r>
            <a:endParaRPr lang="ko-KR" altLang="en-US" sz="800" dirty="0"/>
          </a:p>
        </p:txBody>
      </p:sp>
      <p:sp>
        <p:nvSpPr>
          <p:cNvPr id="77" name="직사각형 76">
            <a:extLst>
              <a:ext uri="{FF2B5EF4-FFF2-40B4-BE49-F238E27FC236}">
                <a16:creationId xmlns:a16="http://schemas.microsoft.com/office/drawing/2014/main" id="{A9428C8F-F6B1-42F6-AF7E-64F4E0684A90}"/>
              </a:ext>
            </a:extLst>
          </p:cNvPr>
          <p:cNvSpPr/>
          <p:nvPr/>
        </p:nvSpPr>
        <p:spPr>
          <a:xfrm>
            <a:off x="2927648" y="4637181"/>
            <a:ext cx="389850" cy="215444"/>
          </a:xfrm>
          <a:prstGeom prst="rect">
            <a:avLst/>
          </a:prstGeom>
        </p:spPr>
        <p:txBody>
          <a:bodyPr wrap="none">
            <a:spAutoFit/>
          </a:bodyPr>
          <a:lstStyle/>
          <a:p>
            <a:r>
              <a:rPr lang="ko-KR" altLang="en-US" sz="800" dirty="0"/>
              <a:t>진행</a:t>
            </a:r>
          </a:p>
        </p:txBody>
      </p:sp>
      <p:sp>
        <p:nvSpPr>
          <p:cNvPr id="78" name="직사각형 77">
            <a:extLst>
              <a:ext uri="{FF2B5EF4-FFF2-40B4-BE49-F238E27FC236}">
                <a16:creationId xmlns:a16="http://schemas.microsoft.com/office/drawing/2014/main" id="{E7885C91-2F84-405C-B940-A7637DEC73CE}"/>
              </a:ext>
            </a:extLst>
          </p:cNvPr>
          <p:cNvSpPr/>
          <p:nvPr/>
        </p:nvSpPr>
        <p:spPr>
          <a:xfrm>
            <a:off x="3871461" y="3975267"/>
            <a:ext cx="389850" cy="215444"/>
          </a:xfrm>
          <a:prstGeom prst="rect">
            <a:avLst/>
          </a:prstGeom>
        </p:spPr>
        <p:txBody>
          <a:bodyPr wrap="none">
            <a:spAutoFit/>
          </a:bodyPr>
          <a:lstStyle/>
          <a:p>
            <a:r>
              <a:rPr lang="ko-KR" altLang="en-US" sz="800" dirty="0"/>
              <a:t>취소</a:t>
            </a:r>
          </a:p>
        </p:txBody>
      </p:sp>
      <p:sp>
        <p:nvSpPr>
          <p:cNvPr id="80" name="순서도: 처리 79">
            <a:extLst>
              <a:ext uri="{FF2B5EF4-FFF2-40B4-BE49-F238E27FC236}">
                <a16:creationId xmlns:a16="http://schemas.microsoft.com/office/drawing/2014/main" id="{572A12DD-E5D0-44A7-A7DF-752785488481}"/>
              </a:ext>
            </a:extLst>
          </p:cNvPr>
          <p:cNvSpPr/>
          <p:nvPr/>
        </p:nvSpPr>
        <p:spPr>
          <a:xfrm>
            <a:off x="7309910"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취소버튼 클릭</a:t>
            </a:r>
          </a:p>
        </p:txBody>
      </p:sp>
      <p:cxnSp>
        <p:nvCxnSpPr>
          <p:cNvPr id="81" name="연결선: 꺾임 80">
            <a:extLst>
              <a:ext uri="{FF2B5EF4-FFF2-40B4-BE49-F238E27FC236}">
                <a16:creationId xmlns:a16="http://schemas.microsoft.com/office/drawing/2014/main" id="{3F1D0F1F-FED4-4E8D-9D6C-164CA24733BD}"/>
              </a:ext>
            </a:extLst>
          </p:cNvPr>
          <p:cNvCxnSpPr>
            <a:cxnSpLocks/>
            <a:stCxn id="53" idx="3"/>
            <a:endCxn id="36" idx="3"/>
          </p:cNvCxnSpPr>
          <p:nvPr/>
        </p:nvCxnSpPr>
        <p:spPr>
          <a:xfrm flipV="1">
            <a:off x="6126891" y="2452179"/>
            <a:ext cx="12700" cy="869520"/>
          </a:xfrm>
          <a:prstGeom prst="bentConnector3">
            <a:avLst>
              <a:gd name="adj1" fmla="val 180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85" name="직사각형 84">
            <a:extLst>
              <a:ext uri="{FF2B5EF4-FFF2-40B4-BE49-F238E27FC236}">
                <a16:creationId xmlns:a16="http://schemas.microsoft.com/office/drawing/2014/main" id="{9727F534-870B-4388-90F5-5D707F3A5F86}"/>
              </a:ext>
            </a:extLst>
          </p:cNvPr>
          <p:cNvSpPr/>
          <p:nvPr/>
        </p:nvSpPr>
        <p:spPr>
          <a:xfrm>
            <a:off x="5310414" y="3414213"/>
            <a:ext cx="389850" cy="215444"/>
          </a:xfrm>
          <a:prstGeom prst="rect">
            <a:avLst/>
          </a:prstGeom>
        </p:spPr>
        <p:txBody>
          <a:bodyPr wrap="none">
            <a:spAutoFit/>
          </a:bodyPr>
          <a:lstStyle/>
          <a:p>
            <a:r>
              <a:rPr lang="ko-KR" altLang="en-US" sz="800" dirty="0"/>
              <a:t>진행</a:t>
            </a:r>
          </a:p>
        </p:txBody>
      </p:sp>
      <p:sp>
        <p:nvSpPr>
          <p:cNvPr id="86" name="직사각형 85">
            <a:extLst>
              <a:ext uri="{FF2B5EF4-FFF2-40B4-BE49-F238E27FC236}">
                <a16:creationId xmlns:a16="http://schemas.microsoft.com/office/drawing/2014/main" id="{0299F278-8C5E-4652-8EC5-3A31D57CAED4}"/>
              </a:ext>
            </a:extLst>
          </p:cNvPr>
          <p:cNvSpPr/>
          <p:nvPr/>
        </p:nvSpPr>
        <p:spPr>
          <a:xfrm>
            <a:off x="6062061" y="3107309"/>
            <a:ext cx="389850" cy="215444"/>
          </a:xfrm>
          <a:prstGeom prst="rect">
            <a:avLst/>
          </a:prstGeom>
        </p:spPr>
        <p:txBody>
          <a:bodyPr wrap="none">
            <a:spAutoFit/>
          </a:bodyPr>
          <a:lstStyle/>
          <a:p>
            <a:r>
              <a:rPr lang="ko-KR" altLang="en-US" sz="800" dirty="0"/>
              <a:t>취소</a:t>
            </a:r>
          </a:p>
        </p:txBody>
      </p:sp>
      <p:sp>
        <p:nvSpPr>
          <p:cNvPr id="90" name="순서도: 처리 89">
            <a:extLst>
              <a:ext uri="{FF2B5EF4-FFF2-40B4-BE49-F238E27FC236}">
                <a16:creationId xmlns:a16="http://schemas.microsoft.com/office/drawing/2014/main" id="{F94702C1-6F5F-4C13-8902-B0FCD0B9716B}"/>
              </a:ext>
            </a:extLst>
          </p:cNvPr>
          <p:cNvSpPr/>
          <p:nvPr/>
        </p:nvSpPr>
        <p:spPr>
          <a:xfrm>
            <a:off x="7309910" y="3625649"/>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STEP</a:t>
            </a:r>
            <a:r>
              <a:rPr lang="ko-KR" altLang="en-US" sz="800" dirty="0">
                <a:solidFill>
                  <a:schemeClr val="tx1"/>
                </a:solidFill>
              </a:rPr>
              <a:t> </a:t>
            </a:r>
            <a:r>
              <a:rPr lang="en-US" altLang="ko-KR" sz="800" dirty="0">
                <a:solidFill>
                  <a:schemeClr val="tx1"/>
                </a:solidFill>
              </a:rPr>
              <a:t>2</a:t>
            </a:r>
            <a:r>
              <a:rPr lang="ko-KR" altLang="en-US" sz="800" dirty="0">
                <a:solidFill>
                  <a:schemeClr val="tx1"/>
                </a:solidFill>
              </a:rPr>
              <a:t> 이동</a:t>
            </a:r>
          </a:p>
        </p:txBody>
      </p:sp>
      <p:sp>
        <p:nvSpPr>
          <p:cNvPr id="91" name="순서도: 처리 90">
            <a:extLst>
              <a:ext uri="{FF2B5EF4-FFF2-40B4-BE49-F238E27FC236}">
                <a16:creationId xmlns:a16="http://schemas.microsoft.com/office/drawing/2014/main" id="{3826BDDE-67AB-4622-B3CA-0FFF7875D9C6}"/>
              </a:ext>
            </a:extLst>
          </p:cNvPr>
          <p:cNvSpPr/>
          <p:nvPr/>
        </p:nvSpPr>
        <p:spPr>
          <a:xfrm>
            <a:off x="7309910" y="4057697"/>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취소 버튼 클릭</a:t>
            </a:r>
          </a:p>
        </p:txBody>
      </p:sp>
      <p:sp>
        <p:nvSpPr>
          <p:cNvPr id="92" name="순서도: 처리 91">
            <a:extLst>
              <a:ext uri="{FF2B5EF4-FFF2-40B4-BE49-F238E27FC236}">
                <a16:creationId xmlns:a16="http://schemas.microsoft.com/office/drawing/2014/main" id="{BF0C04A5-86C8-47D1-A466-FA2521EE0C08}"/>
              </a:ext>
            </a:extLst>
          </p:cNvPr>
          <p:cNvSpPr/>
          <p:nvPr/>
        </p:nvSpPr>
        <p:spPr>
          <a:xfrm>
            <a:off x="7309910" y="491932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STEP 1 </a:t>
            </a:r>
            <a:r>
              <a:rPr lang="ko-KR" altLang="en-US" sz="800" dirty="0">
                <a:solidFill>
                  <a:schemeClr val="tx1"/>
                </a:solidFill>
              </a:rPr>
              <a:t>이동</a:t>
            </a:r>
          </a:p>
        </p:txBody>
      </p:sp>
      <p:sp>
        <p:nvSpPr>
          <p:cNvPr id="102" name="순서도: 연결자 101">
            <a:extLst>
              <a:ext uri="{FF2B5EF4-FFF2-40B4-BE49-F238E27FC236}">
                <a16:creationId xmlns:a16="http://schemas.microsoft.com/office/drawing/2014/main" id="{765F2BDE-2EA3-4C11-94BC-B9A327D190A2}"/>
              </a:ext>
            </a:extLst>
          </p:cNvPr>
          <p:cNvSpPr/>
          <p:nvPr/>
        </p:nvSpPr>
        <p:spPr>
          <a:xfrm flipV="1">
            <a:off x="6660783" y="4936973"/>
            <a:ext cx="220681" cy="213440"/>
          </a:xfrm>
          <a:prstGeom prst="flowChartConnector">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cxnSp>
        <p:nvCxnSpPr>
          <p:cNvPr id="108" name="직선 화살표 연결선 107">
            <a:extLst>
              <a:ext uri="{FF2B5EF4-FFF2-40B4-BE49-F238E27FC236}">
                <a16:creationId xmlns:a16="http://schemas.microsoft.com/office/drawing/2014/main" id="{ADC20F90-A489-4328-9320-03D4106175C8}"/>
              </a:ext>
            </a:extLst>
          </p:cNvPr>
          <p:cNvCxnSpPr>
            <a:cxnSpLocks/>
          </p:cNvCxnSpPr>
          <p:nvPr/>
        </p:nvCxnSpPr>
        <p:spPr>
          <a:xfrm>
            <a:off x="5659073" y="5041999"/>
            <a:ext cx="990435" cy="154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1" name="연결선: 꺾임 110">
            <a:extLst>
              <a:ext uri="{FF2B5EF4-FFF2-40B4-BE49-F238E27FC236}">
                <a16:creationId xmlns:a16="http://schemas.microsoft.com/office/drawing/2014/main" id="{3DF0B075-9EA2-47FF-974E-B9924014A3CF}"/>
              </a:ext>
            </a:extLst>
          </p:cNvPr>
          <p:cNvCxnSpPr>
            <a:cxnSpLocks/>
            <a:stCxn id="102" idx="6"/>
            <a:endCxn id="68" idx="1"/>
          </p:cNvCxnSpPr>
          <p:nvPr/>
        </p:nvCxnSpPr>
        <p:spPr>
          <a:xfrm flipV="1">
            <a:off x="6881464" y="2452179"/>
            <a:ext cx="429562" cy="2591514"/>
          </a:xfrm>
          <a:prstGeom prst="bentConnector3">
            <a:avLst>
              <a:gd name="adj1" fmla="val 5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4" name="직선 화살표 연결선 113">
            <a:extLst>
              <a:ext uri="{FF2B5EF4-FFF2-40B4-BE49-F238E27FC236}">
                <a16:creationId xmlns:a16="http://schemas.microsoft.com/office/drawing/2014/main" id="{77B688C4-B4FF-4E64-AE28-6708CBADC33A}"/>
              </a:ext>
            </a:extLst>
          </p:cNvPr>
          <p:cNvCxnSpPr>
            <a:cxnSpLocks/>
            <a:stCxn id="68" idx="2"/>
            <a:endCxn id="80" idx="0"/>
          </p:cNvCxnSpPr>
          <p:nvPr/>
        </p:nvCxnSpPr>
        <p:spPr>
          <a:xfrm flipH="1">
            <a:off x="7813966" y="2574853"/>
            <a:ext cx="1116"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5" name="직선 화살표 연결선 114">
            <a:extLst>
              <a:ext uri="{FF2B5EF4-FFF2-40B4-BE49-F238E27FC236}">
                <a16:creationId xmlns:a16="http://schemas.microsoft.com/office/drawing/2014/main" id="{FB6EFE39-B431-4B5A-8F10-3CA6F8183EEB}"/>
              </a:ext>
            </a:extLst>
          </p:cNvPr>
          <p:cNvCxnSpPr>
            <a:cxnSpLocks/>
            <a:stCxn id="90" idx="2"/>
            <a:endCxn id="91" idx="0"/>
          </p:cNvCxnSpPr>
          <p:nvPr/>
        </p:nvCxnSpPr>
        <p:spPr>
          <a:xfrm>
            <a:off x="7813966" y="3870997"/>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6" name="직선 화살표 연결선 115">
            <a:extLst>
              <a:ext uri="{FF2B5EF4-FFF2-40B4-BE49-F238E27FC236}">
                <a16:creationId xmlns:a16="http://schemas.microsoft.com/office/drawing/2014/main" id="{F0F1D626-4190-4E9A-9718-2B44F7FA81C6}"/>
              </a:ext>
            </a:extLst>
          </p:cNvPr>
          <p:cNvCxnSpPr>
            <a:cxnSpLocks/>
            <a:stCxn id="91" idx="2"/>
            <a:endCxn id="92" idx="0"/>
          </p:cNvCxnSpPr>
          <p:nvPr/>
        </p:nvCxnSpPr>
        <p:spPr>
          <a:xfrm>
            <a:off x="7813966" y="4303045"/>
            <a:ext cx="0" cy="61628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2" name="직선 화살표 연결선 121">
            <a:extLst>
              <a:ext uri="{FF2B5EF4-FFF2-40B4-BE49-F238E27FC236}">
                <a16:creationId xmlns:a16="http://schemas.microsoft.com/office/drawing/2014/main" id="{B2F6C655-A117-4B6F-8B49-D588A28F2E32}"/>
              </a:ext>
            </a:extLst>
          </p:cNvPr>
          <p:cNvCxnSpPr>
            <a:cxnSpLocks/>
            <a:stCxn id="80" idx="2"/>
            <a:endCxn id="90" idx="0"/>
          </p:cNvCxnSpPr>
          <p:nvPr/>
        </p:nvCxnSpPr>
        <p:spPr>
          <a:xfrm>
            <a:off x="7813966" y="3006901"/>
            <a:ext cx="0" cy="61874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29" name="순서도: 처리 128">
            <a:extLst>
              <a:ext uri="{FF2B5EF4-FFF2-40B4-BE49-F238E27FC236}">
                <a16:creationId xmlns:a16="http://schemas.microsoft.com/office/drawing/2014/main" id="{C5E0E7F1-6CB3-4F14-89CD-58EA151B0DEA}"/>
              </a:ext>
            </a:extLst>
          </p:cNvPr>
          <p:cNvSpPr/>
          <p:nvPr/>
        </p:nvSpPr>
        <p:spPr>
          <a:xfrm>
            <a:off x="9480376"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종료 버튼</a:t>
            </a:r>
          </a:p>
        </p:txBody>
      </p:sp>
      <p:cxnSp>
        <p:nvCxnSpPr>
          <p:cNvPr id="131" name="연결선: 꺾임 130">
            <a:extLst>
              <a:ext uri="{FF2B5EF4-FFF2-40B4-BE49-F238E27FC236}">
                <a16:creationId xmlns:a16="http://schemas.microsoft.com/office/drawing/2014/main" id="{B5AC9210-77F4-4E89-88B6-3C03C5E93744}"/>
              </a:ext>
            </a:extLst>
          </p:cNvPr>
          <p:cNvCxnSpPr>
            <a:cxnSpLocks/>
            <a:stCxn id="92" idx="3"/>
            <a:endCxn id="129" idx="1"/>
          </p:cNvCxnSpPr>
          <p:nvPr/>
        </p:nvCxnSpPr>
        <p:spPr>
          <a:xfrm flipV="1">
            <a:off x="8318022" y="2452179"/>
            <a:ext cx="1162354" cy="2589820"/>
          </a:xfrm>
          <a:prstGeom prst="bentConnector3">
            <a:avLst>
              <a:gd name="adj1" fmla="val 80156"/>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5" name="직선 화살표 연결선 134">
            <a:extLst>
              <a:ext uri="{FF2B5EF4-FFF2-40B4-BE49-F238E27FC236}">
                <a16:creationId xmlns:a16="http://schemas.microsoft.com/office/drawing/2014/main" id="{5BF4D991-F29C-40EB-B5CA-AFEF2A972045}"/>
              </a:ext>
            </a:extLst>
          </p:cNvPr>
          <p:cNvCxnSpPr>
            <a:cxnSpLocks/>
            <a:stCxn id="129" idx="2"/>
            <a:endCxn id="41" idx="0"/>
          </p:cNvCxnSpPr>
          <p:nvPr/>
        </p:nvCxnSpPr>
        <p:spPr>
          <a:xfrm>
            <a:off x="9984432"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38" name="직사각형 137">
            <a:extLst>
              <a:ext uri="{FF2B5EF4-FFF2-40B4-BE49-F238E27FC236}">
                <a16:creationId xmlns:a16="http://schemas.microsoft.com/office/drawing/2014/main" id="{67AF5BC9-6B21-4D64-96A5-A1A3444E5C3B}"/>
              </a:ext>
            </a:extLst>
          </p:cNvPr>
          <p:cNvSpPr/>
          <p:nvPr/>
        </p:nvSpPr>
        <p:spPr>
          <a:xfrm>
            <a:off x="6484982" y="5113660"/>
            <a:ext cx="567784" cy="215444"/>
          </a:xfrm>
          <a:prstGeom prst="rect">
            <a:avLst/>
          </a:prstGeom>
        </p:spPr>
        <p:txBody>
          <a:bodyPr wrap="none">
            <a:spAutoFit/>
          </a:bodyPr>
          <a:lstStyle/>
          <a:p>
            <a:r>
              <a:rPr lang="en-US" altLang="ko-KR" sz="800" dirty="0"/>
              <a:t>Connect</a:t>
            </a:r>
            <a:endParaRPr lang="ko-KR" altLang="en-US" sz="800" dirty="0"/>
          </a:p>
        </p:txBody>
      </p:sp>
      <p:sp>
        <p:nvSpPr>
          <p:cNvPr id="139" name="TextBox 138">
            <a:extLst>
              <a:ext uri="{FF2B5EF4-FFF2-40B4-BE49-F238E27FC236}">
                <a16:creationId xmlns:a16="http://schemas.microsoft.com/office/drawing/2014/main" id="{019DD9D0-C87E-43B8-8B11-2D13E82FE4B0}"/>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3</a:t>
            </a:fld>
            <a:endParaRPr lang="ko-KR" altLang="en-US" sz="900" dirty="0"/>
          </a:p>
        </p:txBody>
      </p:sp>
    </p:spTree>
    <p:extLst>
      <p:ext uri="{BB962C8B-B14F-4D97-AF65-F5344CB8AC3E}">
        <p14:creationId xmlns:p14="http://schemas.microsoft.com/office/powerpoint/2010/main" val="2688285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en-US" altLang="ko-KR" dirty="0"/>
              <a:t>Logic process</a:t>
            </a:r>
            <a:endParaRPr lang="ko-KR" altLang="en-US" dirty="0"/>
          </a:p>
        </p:txBody>
      </p:sp>
      <p:grpSp>
        <p:nvGrpSpPr>
          <p:cNvPr id="94" name="그룹 93">
            <a:extLst>
              <a:ext uri="{FF2B5EF4-FFF2-40B4-BE49-F238E27FC236}">
                <a16:creationId xmlns:a16="http://schemas.microsoft.com/office/drawing/2014/main" id="{D17051A7-B57D-4B6B-990C-759492FD5F32}"/>
              </a:ext>
            </a:extLst>
          </p:cNvPr>
          <p:cNvGrpSpPr/>
          <p:nvPr/>
        </p:nvGrpSpPr>
        <p:grpSpPr>
          <a:xfrm>
            <a:off x="2639616" y="1196752"/>
            <a:ext cx="7290350" cy="4957919"/>
            <a:chOff x="3558178" y="1444439"/>
            <a:chExt cx="5463874" cy="4434915"/>
          </a:xfrm>
        </p:grpSpPr>
        <p:sp>
          <p:nvSpPr>
            <p:cNvPr id="3" name="순서도: 수행의 시작/종료 2">
              <a:extLst>
                <a:ext uri="{FF2B5EF4-FFF2-40B4-BE49-F238E27FC236}">
                  <a16:creationId xmlns:a16="http://schemas.microsoft.com/office/drawing/2014/main" id="{7ABCC58B-C902-4B98-9934-5568B03423A9}"/>
                </a:ext>
              </a:extLst>
            </p:cNvPr>
            <p:cNvSpPr/>
            <p:nvPr/>
          </p:nvSpPr>
          <p:spPr>
            <a:xfrm>
              <a:off x="3558178" y="1444439"/>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Start</a:t>
              </a:r>
              <a:endParaRPr lang="ko-KR" altLang="en-US" sz="800" dirty="0">
                <a:solidFill>
                  <a:schemeClr val="tx1"/>
                </a:solidFill>
                <a:latin typeface="+mn-ea"/>
              </a:endParaRPr>
            </a:p>
          </p:txBody>
        </p:sp>
        <p:sp>
          <p:nvSpPr>
            <p:cNvPr id="4" name="순서도: 연결자 3">
              <a:extLst>
                <a:ext uri="{FF2B5EF4-FFF2-40B4-BE49-F238E27FC236}">
                  <a16:creationId xmlns:a16="http://schemas.microsoft.com/office/drawing/2014/main" id="{09835F90-31FF-4CE6-93EA-384398F864F1}"/>
                </a:ext>
              </a:extLst>
            </p:cNvPr>
            <p:cNvSpPr/>
            <p:nvPr/>
          </p:nvSpPr>
          <p:spPr>
            <a:xfrm>
              <a:off x="3764641" y="1921472"/>
              <a:ext cx="839946" cy="423118"/>
            </a:xfrm>
            <a:prstGeom prst="flowChartConnector">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시작하기 버튼</a:t>
              </a:r>
            </a:p>
          </p:txBody>
        </p:sp>
        <p:sp>
          <p:nvSpPr>
            <p:cNvPr id="5" name="순서도: 문서 4">
              <a:extLst>
                <a:ext uri="{FF2B5EF4-FFF2-40B4-BE49-F238E27FC236}">
                  <a16:creationId xmlns:a16="http://schemas.microsoft.com/office/drawing/2014/main" id="{0E15F842-68E6-43D1-8D78-CCFA96B7A5EF}"/>
                </a:ext>
              </a:extLst>
            </p:cNvPr>
            <p:cNvSpPr/>
            <p:nvPr/>
          </p:nvSpPr>
          <p:spPr>
            <a:xfrm>
              <a:off x="5079834" y="1978162"/>
              <a:ext cx="1250840"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latin typeface="+mn-ea"/>
                </a:rPr>
                <a:t>역 검색 페이지</a:t>
              </a:r>
            </a:p>
          </p:txBody>
        </p:sp>
        <p:sp>
          <p:nvSpPr>
            <p:cNvPr id="6" name="순서도: 문서 5">
              <a:extLst>
                <a:ext uri="{FF2B5EF4-FFF2-40B4-BE49-F238E27FC236}">
                  <a16:creationId xmlns:a16="http://schemas.microsoft.com/office/drawing/2014/main" id="{C240C327-982E-4DF0-92EF-6CBCA002AE79}"/>
                </a:ext>
              </a:extLst>
            </p:cNvPr>
            <p:cNvSpPr/>
            <p:nvPr/>
          </p:nvSpPr>
          <p:spPr>
            <a:xfrm>
              <a:off x="5052394" y="3067286"/>
              <a:ext cx="1250840" cy="270811"/>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latin typeface="+mn-ea"/>
                </a:rPr>
                <a:t>호선 선택 페이지</a:t>
              </a:r>
            </a:p>
          </p:txBody>
        </p:sp>
        <p:sp>
          <p:nvSpPr>
            <p:cNvPr id="7" name="순서도: 데이터 6">
              <a:extLst>
                <a:ext uri="{FF2B5EF4-FFF2-40B4-BE49-F238E27FC236}">
                  <a16:creationId xmlns:a16="http://schemas.microsoft.com/office/drawing/2014/main" id="{1CC14481-805C-41C6-8ACD-B0F5E46B49E1}"/>
                </a:ext>
              </a:extLst>
            </p:cNvPr>
            <p:cNvSpPr/>
            <p:nvPr/>
          </p:nvSpPr>
          <p:spPr>
            <a:xfrm>
              <a:off x="5066639" y="4147466"/>
              <a:ext cx="1250840" cy="270811"/>
            </a:xfrm>
            <a:prstGeom prst="flowChartInputOutpu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latin typeface="+mn-ea"/>
                </a:rPr>
                <a:t>원하는 호선</a:t>
              </a:r>
              <a:endParaRPr lang="en-US" altLang="ko-KR" sz="800" dirty="0">
                <a:solidFill>
                  <a:schemeClr val="tx1"/>
                </a:solidFill>
                <a:latin typeface="+mn-ea"/>
              </a:endParaRPr>
            </a:p>
            <a:p>
              <a:pPr algn="ctr"/>
              <a:r>
                <a:rPr lang="ko-KR" altLang="en-US" sz="800" dirty="0">
                  <a:solidFill>
                    <a:schemeClr val="tx1"/>
                  </a:solidFill>
                  <a:latin typeface="+mn-ea"/>
                </a:rPr>
                <a:t>클릭</a:t>
              </a:r>
            </a:p>
          </p:txBody>
        </p:sp>
        <p:sp>
          <p:nvSpPr>
            <p:cNvPr id="9" name="직사각형 8">
              <a:extLst>
                <a:ext uri="{FF2B5EF4-FFF2-40B4-BE49-F238E27FC236}">
                  <a16:creationId xmlns:a16="http://schemas.microsoft.com/office/drawing/2014/main" id="{D419C03A-C743-48B8-88E4-062566973580}"/>
                </a:ext>
              </a:extLst>
            </p:cNvPr>
            <p:cNvSpPr/>
            <p:nvPr/>
          </p:nvSpPr>
          <p:spPr>
            <a:xfrm>
              <a:off x="5066639" y="5608543"/>
              <a:ext cx="1250840" cy="270811"/>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latin typeface="+mn-ea"/>
                </a:rPr>
                <a:t>도착 예정 지하철 표시</a:t>
              </a:r>
            </a:p>
          </p:txBody>
        </p:sp>
        <p:cxnSp>
          <p:nvCxnSpPr>
            <p:cNvPr id="10" name="직선 화살표 연결선 9">
              <a:extLst>
                <a:ext uri="{FF2B5EF4-FFF2-40B4-BE49-F238E27FC236}">
                  <a16:creationId xmlns:a16="http://schemas.microsoft.com/office/drawing/2014/main" id="{E0826F1B-8FF2-4E76-AC44-2B3FF6AF2695}"/>
                </a:ext>
              </a:extLst>
            </p:cNvPr>
            <p:cNvCxnSpPr>
              <a:cxnSpLocks/>
              <a:stCxn id="3" idx="2"/>
              <a:endCxn id="4" idx="0"/>
            </p:cNvCxnSpPr>
            <p:nvPr/>
          </p:nvCxnSpPr>
          <p:spPr>
            <a:xfrm>
              <a:off x="4183598" y="1715250"/>
              <a:ext cx="1016" cy="20622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 name="직선 화살표 연결선 10">
              <a:extLst>
                <a:ext uri="{FF2B5EF4-FFF2-40B4-BE49-F238E27FC236}">
                  <a16:creationId xmlns:a16="http://schemas.microsoft.com/office/drawing/2014/main" id="{847B850D-8C85-4A53-AA88-17B1200FA366}"/>
                </a:ext>
              </a:extLst>
            </p:cNvPr>
            <p:cNvCxnSpPr>
              <a:cxnSpLocks/>
              <a:stCxn id="4" idx="6"/>
            </p:cNvCxnSpPr>
            <p:nvPr/>
          </p:nvCxnSpPr>
          <p:spPr>
            <a:xfrm>
              <a:off x="4604587" y="2133031"/>
              <a:ext cx="447807" cy="0"/>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 name="직선 화살표 연결선 11">
              <a:extLst>
                <a:ext uri="{FF2B5EF4-FFF2-40B4-BE49-F238E27FC236}">
                  <a16:creationId xmlns:a16="http://schemas.microsoft.com/office/drawing/2014/main" id="{1C4B242B-070E-4DA4-B82E-DC6BD08754D0}"/>
                </a:ext>
              </a:extLst>
            </p:cNvPr>
            <p:cNvCxnSpPr>
              <a:cxnSpLocks/>
              <a:stCxn id="17" idx="4"/>
            </p:cNvCxnSpPr>
            <p:nvPr/>
          </p:nvCxnSpPr>
          <p:spPr>
            <a:xfrm flipH="1">
              <a:off x="5668329" y="2892805"/>
              <a:ext cx="25178" cy="19132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 name="직선 화살표 연결선 12">
              <a:extLst>
                <a:ext uri="{FF2B5EF4-FFF2-40B4-BE49-F238E27FC236}">
                  <a16:creationId xmlns:a16="http://schemas.microsoft.com/office/drawing/2014/main" id="{D937FA9A-C378-4324-88EA-1083C90F53E7}"/>
                </a:ext>
              </a:extLst>
            </p:cNvPr>
            <p:cNvCxnSpPr>
              <a:cxnSpLocks/>
              <a:stCxn id="6" idx="2"/>
              <a:endCxn id="7" idx="1"/>
            </p:cNvCxnSpPr>
            <p:nvPr/>
          </p:nvCxnSpPr>
          <p:spPr>
            <a:xfrm>
              <a:off x="5677814" y="3320193"/>
              <a:ext cx="14245" cy="827273"/>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pic>
          <p:nvPicPr>
            <p:cNvPr id="15" name="그림 14">
              <a:extLst>
                <a:ext uri="{FF2B5EF4-FFF2-40B4-BE49-F238E27FC236}">
                  <a16:creationId xmlns:a16="http://schemas.microsoft.com/office/drawing/2014/main" id="{BD256A01-B77D-45A8-AE8C-48708935CB2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6726530" y="2894171"/>
              <a:ext cx="459859" cy="361426"/>
            </a:xfrm>
            <a:prstGeom prst="rect">
              <a:avLst/>
            </a:prstGeom>
          </p:spPr>
        </p:pic>
        <p:cxnSp>
          <p:nvCxnSpPr>
            <p:cNvPr id="16" name="연결선: 꺾임 15">
              <a:extLst>
                <a:ext uri="{FF2B5EF4-FFF2-40B4-BE49-F238E27FC236}">
                  <a16:creationId xmlns:a16="http://schemas.microsoft.com/office/drawing/2014/main" id="{2745E9B1-FB5C-4A96-9469-E7331F8F373D}"/>
                </a:ext>
              </a:extLst>
            </p:cNvPr>
            <p:cNvCxnSpPr>
              <a:cxnSpLocks/>
              <a:stCxn id="17" idx="5"/>
              <a:endCxn id="15" idx="0"/>
            </p:cNvCxnSpPr>
            <p:nvPr/>
          </p:nvCxnSpPr>
          <p:spPr>
            <a:xfrm>
              <a:off x="6193844" y="2757400"/>
              <a:ext cx="762616" cy="136771"/>
            </a:xfrm>
            <a:prstGeom prst="bentConnector2">
              <a:avLst/>
            </a:prstGeom>
            <a:ln>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7" name="순서도: 데이터 16">
              <a:extLst>
                <a:ext uri="{FF2B5EF4-FFF2-40B4-BE49-F238E27FC236}">
                  <a16:creationId xmlns:a16="http://schemas.microsoft.com/office/drawing/2014/main" id="{532ECC3C-20A5-4EE8-BECA-7DAD3707C007}"/>
                </a:ext>
              </a:extLst>
            </p:cNvPr>
            <p:cNvSpPr/>
            <p:nvPr/>
          </p:nvSpPr>
          <p:spPr>
            <a:xfrm>
              <a:off x="5068087" y="2621994"/>
              <a:ext cx="1250840" cy="270811"/>
            </a:xfrm>
            <a:prstGeom prst="flowChartInputOutpu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800" dirty="0">
                  <a:solidFill>
                    <a:schemeClr val="tx1"/>
                  </a:solidFill>
                  <a:latin typeface="+mn-ea"/>
                </a:rPr>
                <a:t>역 이름 </a:t>
              </a:r>
              <a:endParaRPr lang="en-US" altLang="ko-KR" sz="800" dirty="0">
                <a:solidFill>
                  <a:schemeClr val="tx1"/>
                </a:solidFill>
                <a:latin typeface="+mn-ea"/>
              </a:endParaRPr>
            </a:p>
            <a:p>
              <a:pPr algn="ctr">
                <a:lnSpc>
                  <a:spcPct val="90000"/>
                </a:lnSpc>
              </a:pPr>
              <a:r>
                <a:rPr lang="ko-KR" altLang="en-US" sz="800" dirty="0">
                  <a:solidFill>
                    <a:schemeClr val="tx1"/>
                  </a:solidFill>
                  <a:latin typeface="+mn-ea"/>
                </a:rPr>
                <a:t>입력</a:t>
              </a:r>
            </a:p>
          </p:txBody>
        </p:sp>
        <p:cxnSp>
          <p:nvCxnSpPr>
            <p:cNvPr id="18" name="직선 화살표 연결선 17">
              <a:extLst>
                <a:ext uri="{FF2B5EF4-FFF2-40B4-BE49-F238E27FC236}">
                  <a16:creationId xmlns:a16="http://schemas.microsoft.com/office/drawing/2014/main" id="{36FAF4B6-1649-424D-AAED-747439FA65F3}"/>
                </a:ext>
              </a:extLst>
            </p:cNvPr>
            <p:cNvCxnSpPr>
              <a:cxnSpLocks/>
              <a:stCxn id="5" idx="2"/>
            </p:cNvCxnSpPr>
            <p:nvPr/>
          </p:nvCxnSpPr>
          <p:spPr>
            <a:xfrm>
              <a:off x="5705254" y="2228614"/>
              <a:ext cx="0" cy="375240"/>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 name="연결선: 꺾임 18">
              <a:extLst>
                <a:ext uri="{FF2B5EF4-FFF2-40B4-BE49-F238E27FC236}">
                  <a16:creationId xmlns:a16="http://schemas.microsoft.com/office/drawing/2014/main" id="{92D3540F-C78E-47B6-A8EA-D9ECFFEF2174}"/>
                </a:ext>
              </a:extLst>
            </p:cNvPr>
            <p:cNvCxnSpPr>
              <a:cxnSpLocks/>
              <a:stCxn id="7" idx="5"/>
              <a:endCxn id="15" idx="2"/>
            </p:cNvCxnSpPr>
            <p:nvPr/>
          </p:nvCxnSpPr>
          <p:spPr>
            <a:xfrm flipV="1">
              <a:off x="6192395" y="3255597"/>
              <a:ext cx="764065" cy="1027275"/>
            </a:xfrm>
            <a:prstGeom prst="bentConnector2">
              <a:avLst/>
            </a:prstGeom>
            <a:ln>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6" name="순서도: 판단 25">
              <a:extLst>
                <a:ext uri="{FF2B5EF4-FFF2-40B4-BE49-F238E27FC236}">
                  <a16:creationId xmlns:a16="http://schemas.microsoft.com/office/drawing/2014/main" id="{BD3BFB7D-AB9B-4BFD-84DB-576DDAF7F07B}"/>
                </a:ext>
              </a:extLst>
            </p:cNvPr>
            <p:cNvSpPr/>
            <p:nvPr/>
          </p:nvSpPr>
          <p:spPr>
            <a:xfrm>
              <a:off x="5066639" y="4828331"/>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dirty="0">
                  <a:solidFill>
                    <a:schemeClr val="tx1"/>
                  </a:solidFill>
                  <a:latin typeface="+mn-ea"/>
                </a:rPr>
                <a:t>취소 버튼</a:t>
              </a:r>
            </a:p>
          </p:txBody>
        </p:sp>
        <p:cxnSp>
          <p:nvCxnSpPr>
            <p:cNvPr id="27" name="직선 화살표 연결선 26">
              <a:extLst>
                <a:ext uri="{FF2B5EF4-FFF2-40B4-BE49-F238E27FC236}">
                  <a16:creationId xmlns:a16="http://schemas.microsoft.com/office/drawing/2014/main" id="{313B46C2-553D-4E74-B04A-6AC14D99B3C5}"/>
                </a:ext>
              </a:extLst>
            </p:cNvPr>
            <p:cNvCxnSpPr>
              <a:cxnSpLocks/>
              <a:stCxn id="7" idx="4"/>
              <a:endCxn id="26" idx="0"/>
            </p:cNvCxnSpPr>
            <p:nvPr/>
          </p:nvCxnSpPr>
          <p:spPr>
            <a:xfrm>
              <a:off x="5692059" y="4418277"/>
              <a:ext cx="0" cy="41005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8EDE36BC-446C-4495-AFBF-EF2B2AE0A8CF}"/>
                </a:ext>
              </a:extLst>
            </p:cNvPr>
            <p:cNvSpPr txBox="1"/>
            <p:nvPr/>
          </p:nvSpPr>
          <p:spPr>
            <a:xfrm>
              <a:off x="5794532" y="5238385"/>
              <a:ext cx="351378" cy="192717"/>
            </a:xfrm>
            <a:prstGeom prst="rect">
              <a:avLst/>
            </a:prstGeom>
            <a:noFill/>
          </p:spPr>
          <p:txBody>
            <a:bodyPr wrap="square" rtlCol="0">
              <a:spAutoFit/>
            </a:bodyPr>
            <a:lstStyle/>
            <a:p>
              <a:r>
                <a:rPr lang="en-US" altLang="ko-KR" sz="800" dirty="0"/>
                <a:t>NO</a:t>
              </a:r>
              <a:endParaRPr lang="ko-KR" altLang="en-US" sz="800" dirty="0"/>
            </a:p>
          </p:txBody>
        </p:sp>
        <p:cxnSp>
          <p:nvCxnSpPr>
            <p:cNvPr id="29" name="연결선: 꺾임 28">
              <a:extLst>
                <a:ext uri="{FF2B5EF4-FFF2-40B4-BE49-F238E27FC236}">
                  <a16:creationId xmlns:a16="http://schemas.microsoft.com/office/drawing/2014/main" id="{9640EE09-0671-4F06-9959-663C5E57C791}"/>
                </a:ext>
              </a:extLst>
            </p:cNvPr>
            <p:cNvCxnSpPr>
              <a:cxnSpLocks/>
              <a:stCxn id="26" idx="1"/>
              <a:endCxn id="7" idx="2"/>
            </p:cNvCxnSpPr>
            <p:nvPr/>
          </p:nvCxnSpPr>
          <p:spPr>
            <a:xfrm rot="10800000" flipH="1">
              <a:off x="5066638" y="4282873"/>
              <a:ext cx="125084" cy="730538"/>
            </a:xfrm>
            <a:prstGeom prst="bentConnector3">
              <a:avLst>
                <a:gd name="adj1" fmla="val -136971"/>
              </a:avLst>
            </a:prstGeom>
            <a:ln w="3175">
              <a:solidFill>
                <a:srgbClr val="FF0000"/>
              </a:solidFill>
              <a:headEnd type="none"/>
              <a:tailEnd type="arrow" w="sm" len="sm"/>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5683E7D5-B666-42FE-9394-6C8BC344AB76}"/>
                </a:ext>
              </a:extLst>
            </p:cNvPr>
            <p:cNvSpPr txBox="1"/>
            <p:nvPr/>
          </p:nvSpPr>
          <p:spPr>
            <a:xfrm>
              <a:off x="4490528" y="4569056"/>
              <a:ext cx="343364" cy="192717"/>
            </a:xfrm>
            <a:prstGeom prst="rect">
              <a:avLst/>
            </a:prstGeom>
            <a:noFill/>
          </p:spPr>
          <p:txBody>
            <a:bodyPr wrap="square" rtlCol="0">
              <a:spAutoFit/>
            </a:bodyPr>
            <a:lstStyle/>
            <a:p>
              <a:r>
                <a:rPr lang="en-US" altLang="ko-KR" sz="800" dirty="0"/>
                <a:t>YES</a:t>
              </a:r>
              <a:endParaRPr lang="ko-KR" altLang="en-US" sz="800" dirty="0"/>
            </a:p>
          </p:txBody>
        </p:sp>
        <p:cxnSp>
          <p:nvCxnSpPr>
            <p:cNvPr id="34" name="직선 화살표 연결선 33">
              <a:extLst>
                <a:ext uri="{FF2B5EF4-FFF2-40B4-BE49-F238E27FC236}">
                  <a16:creationId xmlns:a16="http://schemas.microsoft.com/office/drawing/2014/main" id="{90668E5C-AAEC-478B-B34E-32EF15E57B4D}"/>
                </a:ext>
              </a:extLst>
            </p:cNvPr>
            <p:cNvCxnSpPr>
              <a:cxnSpLocks/>
              <a:stCxn id="26" idx="2"/>
              <a:endCxn id="9" idx="0"/>
            </p:cNvCxnSpPr>
            <p:nvPr/>
          </p:nvCxnSpPr>
          <p:spPr>
            <a:xfrm>
              <a:off x="5692059" y="5198489"/>
              <a:ext cx="0" cy="41005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64" name="직사각형 63">
              <a:extLst>
                <a:ext uri="{FF2B5EF4-FFF2-40B4-BE49-F238E27FC236}">
                  <a16:creationId xmlns:a16="http://schemas.microsoft.com/office/drawing/2014/main" id="{64538490-E039-4AE2-BB9D-E3F934CFCF62}"/>
                </a:ext>
              </a:extLst>
            </p:cNvPr>
            <p:cNvSpPr/>
            <p:nvPr/>
          </p:nvSpPr>
          <p:spPr>
            <a:xfrm>
              <a:off x="7176120" y="3075057"/>
              <a:ext cx="1845932" cy="707886"/>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 </a:t>
              </a:r>
              <a:r>
                <a:rPr lang="ko-KR" altLang="en-US" sz="800" dirty="0"/>
                <a:t>역 이름 </a:t>
              </a:r>
              <a:endParaRPr lang="en-US" altLang="ko-KR" sz="800" dirty="0"/>
            </a:p>
            <a:p>
              <a:pPr marL="99450"/>
              <a:r>
                <a:rPr lang="en-US" altLang="ko-KR" sz="800" dirty="0"/>
                <a:t>  </a:t>
              </a:r>
            </a:p>
            <a:p>
              <a:pPr marL="99450"/>
              <a:r>
                <a:rPr lang="en-US" altLang="ko-KR" sz="800" dirty="0"/>
                <a:t>  </a:t>
              </a:r>
            </a:p>
            <a:p>
              <a:pPr marL="99450"/>
              <a:r>
                <a:rPr lang="en-US" altLang="ko-KR" sz="800" dirty="0"/>
                <a:t>  </a:t>
              </a:r>
            </a:p>
          </p:txBody>
        </p:sp>
        <p:sp>
          <p:nvSpPr>
            <p:cNvPr id="81" name="순서도: 판단 80">
              <a:extLst>
                <a:ext uri="{FF2B5EF4-FFF2-40B4-BE49-F238E27FC236}">
                  <a16:creationId xmlns:a16="http://schemas.microsoft.com/office/drawing/2014/main" id="{A74B37CE-7241-459D-98F7-A280F903FBE6}"/>
                </a:ext>
              </a:extLst>
            </p:cNvPr>
            <p:cNvSpPr/>
            <p:nvPr/>
          </p:nvSpPr>
          <p:spPr>
            <a:xfrm>
              <a:off x="5066637" y="3464217"/>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dirty="0">
                  <a:solidFill>
                    <a:schemeClr val="tx1"/>
                  </a:solidFill>
                  <a:latin typeface="+mn-ea"/>
                </a:rPr>
                <a:t>취소 버튼</a:t>
              </a:r>
            </a:p>
          </p:txBody>
        </p:sp>
        <p:cxnSp>
          <p:nvCxnSpPr>
            <p:cNvPr id="82" name="연결선: 꺾임 81">
              <a:extLst>
                <a:ext uri="{FF2B5EF4-FFF2-40B4-BE49-F238E27FC236}">
                  <a16:creationId xmlns:a16="http://schemas.microsoft.com/office/drawing/2014/main" id="{88BDE316-3263-4619-8FDB-6EA11E18A529}"/>
                </a:ext>
              </a:extLst>
            </p:cNvPr>
            <p:cNvCxnSpPr>
              <a:cxnSpLocks/>
            </p:cNvCxnSpPr>
            <p:nvPr/>
          </p:nvCxnSpPr>
          <p:spPr>
            <a:xfrm rot="10800000" flipH="1">
              <a:off x="5066639" y="2887380"/>
              <a:ext cx="26391" cy="730538"/>
            </a:xfrm>
            <a:prstGeom prst="bentConnector3">
              <a:avLst>
                <a:gd name="adj1" fmla="val -2187219"/>
              </a:avLst>
            </a:prstGeom>
            <a:ln w="3175">
              <a:solidFill>
                <a:srgbClr val="FF0000"/>
              </a:solidFill>
              <a:headEnd type="none"/>
              <a:tailEnd type="arrow" w="sm" len="sm"/>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E08F1723-D3D9-449B-8780-B4DDC9531C30}"/>
                </a:ext>
              </a:extLst>
            </p:cNvPr>
            <p:cNvSpPr txBox="1"/>
            <p:nvPr/>
          </p:nvSpPr>
          <p:spPr>
            <a:xfrm>
              <a:off x="4185050" y="3144927"/>
              <a:ext cx="343364" cy="192717"/>
            </a:xfrm>
            <a:prstGeom prst="rect">
              <a:avLst/>
            </a:prstGeom>
            <a:noFill/>
          </p:spPr>
          <p:txBody>
            <a:bodyPr wrap="square" rtlCol="0">
              <a:spAutoFit/>
            </a:bodyPr>
            <a:lstStyle/>
            <a:p>
              <a:r>
                <a:rPr lang="en-US" altLang="ko-KR" sz="800" dirty="0"/>
                <a:t>YES</a:t>
              </a:r>
              <a:endParaRPr lang="ko-KR" altLang="en-US" sz="800" dirty="0"/>
            </a:p>
          </p:txBody>
        </p:sp>
        <p:sp>
          <p:nvSpPr>
            <p:cNvPr id="92" name="직사각형 91">
              <a:extLst>
                <a:ext uri="{FF2B5EF4-FFF2-40B4-BE49-F238E27FC236}">
                  <a16:creationId xmlns:a16="http://schemas.microsoft.com/office/drawing/2014/main" id="{0B49D252-9F83-4F66-98FB-162EAB8A5F3F}"/>
                </a:ext>
              </a:extLst>
            </p:cNvPr>
            <p:cNvSpPr/>
            <p:nvPr/>
          </p:nvSpPr>
          <p:spPr>
            <a:xfrm>
              <a:off x="6899954" y="3216749"/>
              <a:ext cx="550151" cy="338554"/>
            </a:xfrm>
            <a:prstGeom prst="rect">
              <a:avLst/>
            </a:prstGeom>
          </p:spPr>
          <p:txBody>
            <a:bodyPr wrap="square">
              <a:spAutoFit/>
            </a:bodyPr>
            <a:lstStyle/>
            <a:p>
              <a:pPr algn="ctr"/>
              <a:r>
                <a:rPr lang="en-US" altLang="ko-KR" sz="800" dirty="0">
                  <a:latin typeface="+mn-ea"/>
                </a:rPr>
                <a:t>DB</a:t>
              </a:r>
            </a:p>
            <a:p>
              <a:pPr algn="ctr"/>
              <a:r>
                <a:rPr lang="en-US" altLang="ko-KR" sz="800" dirty="0">
                  <a:latin typeface="+mn-ea"/>
                </a:rPr>
                <a:t>connect</a:t>
              </a:r>
            </a:p>
          </p:txBody>
        </p:sp>
      </p:grpSp>
      <p:sp>
        <p:nvSpPr>
          <p:cNvPr id="106" name="TextBox 105">
            <a:extLst>
              <a:ext uri="{FF2B5EF4-FFF2-40B4-BE49-F238E27FC236}">
                <a16:creationId xmlns:a16="http://schemas.microsoft.com/office/drawing/2014/main" id="{2932E785-513F-4B9F-8AFC-13A51C3317C9}"/>
              </a:ext>
            </a:extLst>
          </p:cNvPr>
          <p:cNvSpPr txBox="1"/>
          <p:nvPr/>
        </p:nvSpPr>
        <p:spPr>
          <a:xfrm>
            <a:off x="5514850" y="3895134"/>
            <a:ext cx="468837" cy="215444"/>
          </a:xfrm>
          <a:prstGeom prst="rect">
            <a:avLst/>
          </a:prstGeom>
          <a:noFill/>
        </p:spPr>
        <p:txBody>
          <a:bodyPr wrap="square" rtlCol="0">
            <a:spAutoFit/>
          </a:bodyPr>
          <a:lstStyle/>
          <a:p>
            <a:r>
              <a:rPr lang="en-US" altLang="ko-KR" sz="800" dirty="0"/>
              <a:t>NO</a:t>
            </a:r>
            <a:endParaRPr lang="ko-KR" altLang="en-US" sz="800" dirty="0"/>
          </a:p>
        </p:txBody>
      </p:sp>
    </p:spTree>
    <p:extLst>
      <p:ext uri="{BB962C8B-B14F-4D97-AF65-F5344CB8AC3E}">
        <p14:creationId xmlns:p14="http://schemas.microsoft.com/office/powerpoint/2010/main" val="947082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683ED0D4-343F-4AC4-936C-4771ADDE3DEC}"/>
              </a:ext>
            </a:extLst>
          </p:cNvPr>
          <p:cNvSpPr>
            <a:spLocks noGrp="1"/>
          </p:cNvSpPr>
          <p:nvPr>
            <p:ph type="title"/>
          </p:nvPr>
        </p:nvSpPr>
        <p:spPr/>
        <p:txBody>
          <a:bodyPr/>
          <a:lstStyle/>
          <a:p>
            <a:r>
              <a:rPr lang="ko-KR" altLang="en-US" dirty="0"/>
              <a:t>화면 설계 요약도</a:t>
            </a:r>
          </a:p>
        </p:txBody>
      </p:sp>
    </p:spTree>
    <p:extLst>
      <p:ext uri="{BB962C8B-B14F-4D97-AF65-F5344CB8AC3E}">
        <p14:creationId xmlns:p14="http://schemas.microsoft.com/office/powerpoint/2010/main" val="2611690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err="1"/>
              <a:t>인트로</a:t>
            </a:r>
            <a:r>
              <a:rPr lang="ko-KR" altLang="en-US" dirty="0"/>
              <a:t> 페이지</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err="1"/>
              <a:t>메인메뉴</a:t>
            </a:r>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3184547055"/>
              </p:ext>
            </p:extLst>
          </p:nvPr>
        </p:nvGraphicFramePr>
        <p:xfrm>
          <a:off x="8688288" y="476672"/>
          <a:ext cx="3384376" cy="3192638"/>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상단 검색 창</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err="1">
                          <a:solidFill>
                            <a:schemeClr val="tx1"/>
                          </a:solidFill>
                          <a:latin typeface="+mn-ea"/>
                          <a:ea typeface="+mn-ea"/>
                          <a:sym typeface="맑은 고딕"/>
                        </a:rPr>
                        <a:t>검색창</a:t>
                      </a:r>
                      <a:r>
                        <a:rPr lang="ko-KR" altLang="en-US" sz="800" b="0" dirty="0">
                          <a:solidFill>
                            <a:schemeClr val="tx1"/>
                          </a:solidFill>
                          <a:latin typeface="+mn-ea"/>
                          <a:ea typeface="+mn-ea"/>
                          <a:sym typeface="맑은 고딕"/>
                        </a:rPr>
                        <a:t> 아래 </a:t>
                      </a:r>
                      <a:r>
                        <a:rPr lang="en-US" altLang="ko-KR" sz="800" b="0" dirty="0">
                          <a:solidFill>
                            <a:schemeClr val="tx1"/>
                          </a:solidFill>
                          <a:latin typeface="+mn-ea"/>
                          <a:ea typeface="+mn-ea"/>
                          <a:sym typeface="맑은 고딕"/>
                        </a:rPr>
                        <a:t>‘</a:t>
                      </a:r>
                      <a:r>
                        <a:rPr lang="ko-KR" altLang="en-US" sz="800" b="0" dirty="0">
                          <a:solidFill>
                            <a:schemeClr val="tx1"/>
                          </a:solidFill>
                          <a:latin typeface="+mn-ea"/>
                          <a:ea typeface="+mn-ea"/>
                          <a:sym typeface="맑은 고딕"/>
                        </a:rPr>
                        <a:t>검색</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버튼 추가</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검색 버튼 아래 이전에 검색했던 목록을 버튼 형식으로 추가</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텍스트입력이 가능한 </a:t>
                      </a:r>
                      <a:r>
                        <a:rPr lang="ko-KR" altLang="en-US" sz="850" b="0" dirty="0" err="1">
                          <a:latin typeface="+mn-ea"/>
                          <a:ea typeface="+mn-ea"/>
                        </a:rPr>
                        <a:t>에디트</a:t>
                      </a:r>
                      <a:r>
                        <a:rPr lang="ko-KR" altLang="en-US" sz="850" b="0" dirty="0">
                          <a:latin typeface="+mn-ea"/>
                          <a:ea typeface="+mn-ea"/>
                        </a:rPr>
                        <a:t> 박스</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en-US" altLang="ko-KR" sz="850" dirty="0">
                          <a:solidFill>
                            <a:schemeClr val="tx1"/>
                          </a:solidFill>
                          <a:latin typeface="+mn-ea"/>
                        </a:rPr>
                        <a:t>‘</a:t>
                      </a:r>
                      <a:r>
                        <a:rPr kumimoji="1" lang="ko-KR" altLang="en-US" sz="850" dirty="0">
                          <a:solidFill>
                            <a:schemeClr val="tx1"/>
                          </a:solidFill>
                          <a:latin typeface="+mn-ea"/>
                        </a:rPr>
                        <a:t>검색</a:t>
                      </a:r>
                      <a:r>
                        <a:rPr kumimoji="1" lang="en-US" altLang="ko-KR" sz="850" dirty="0">
                          <a:solidFill>
                            <a:schemeClr val="tx1"/>
                          </a:solidFill>
                          <a:latin typeface="+mn-ea"/>
                        </a:rPr>
                        <a:t>’ </a:t>
                      </a:r>
                      <a:r>
                        <a:rPr kumimoji="1" lang="ko-KR" altLang="en-US" sz="850" dirty="0">
                          <a:solidFill>
                            <a:schemeClr val="tx1"/>
                          </a:solidFill>
                          <a:latin typeface="+mn-ea"/>
                        </a:rPr>
                        <a:t>버튼</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이전에 검색했던 역</a:t>
                      </a:r>
                      <a:r>
                        <a:rPr lang="en-US" altLang="ko-KR" sz="850" b="0" dirty="0">
                          <a:latin typeface="+mn-ea"/>
                          <a:ea typeface="+mn-ea"/>
                        </a:rPr>
                        <a:t>/</a:t>
                      </a:r>
                      <a:r>
                        <a:rPr lang="ko-KR" altLang="en-US" sz="850" b="0" dirty="0">
                          <a:latin typeface="+mn-ea"/>
                          <a:ea typeface="+mn-ea"/>
                        </a:rPr>
                        <a:t>호선 데이터를 불러와 버튼 형태로 순차적으로 표시</a:t>
                      </a:r>
                      <a:r>
                        <a:rPr lang="en-US" altLang="ko-KR" sz="850" b="0" dirty="0">
                          <a:latin typeface="+mn-ea"/>
                          <a:ea typeface="+mn-ea"/>
                        </a:rPr>
                        <a:t>.</a:t>
                      </a:r>
                    </a:p>
                    <a:p>
                      <a:pPr algn="just" latinLnBrk="1">
                        <a:lnSpc>
                          <a:spcPct val="120000"/>
                        </a:lnSpc>
                      </a:pPr>
                      <a:r>
                        <a:rPr lang="en-US" altLang="ko-KR" sz="850" b="0" dirty="0">
                          <a:latin typeface="+mn-ea"/>
                          <a:ea typeface="+mn-ea"/>
                        </a:rPr>
                        <a:t>1</a:t>
                      </a:r>
                      <a:r>
                        <a:rPr lang="ko-KR" altLang="en-US" sz="850" b="0" dirty="0">
                          <a:latin typeface="+mn-ea"/>
                          <a:ea typeface="+mn-ea"/>
                        </a:rPr>
                        <a:t>초 이상 클릭 시 </a:t>
                      </a:r>
                      <a:r>
                        <a:rPr lang="en-US" altLang="ko-KR" sz="850" b="0" dirty="0">
                          <a:latin typeface="+mn-ea"/>
                          <a:ea typeface="+mn-ea"/>
                        </a:rPr>
                        <a:t>‘</a:t>
                      </a:r>
                      <a:r>
                        <a:rPr lang="ko-KR" altLang="en-US" sz="850" b="0" dirty="0">
                          <a:latin typeface="+mn-ea"/>
                          <a:ea typeface="+mn-ea"/>
                        </a:rPr>
                        <a:t>삭제 하시겠습니까</a:t>
                      </a:r>
                      <a:r>
                        <a:rPr lang="en-US" altLang="ko-KR" sz="850" b="0" dirty="0">
                          <a:latin typeface="+mn-ea"/>
                          <a:ea typeface="+mn-ea"/>
                        </a:rPr>
                        <a:t>?’ </a:t>
                      </a:r>
                      <a:r>
                        <a:rPr lang="ko-KR" altLang="en-US" sz="850" b="0" dirty="0">
                          <a:latin typeface="+mn-ea"/>
                          <a:ea typeface="+mn-ea"/>
                        </a:rPr>
                        <a:t>문구가 나오며 삭제 시 데이터베이스에서 삭제 </a:t>
                      </a:r>
                      <a:endParaRPr lang="en-US" altLang="ko-KR"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r>
              <a:rPr lang="en-US" altLang="ko-KR" sz="900" dirty="0"/>
              <a:t>1</a:t>
            </a:r>
            <a:endParaRPr lang="ko-KR" altLang="en-US" sz="900" dirty="0"/>
          </a:p>
        </p:txBody>
      </p:sp>
      <p:sp>
        <p:nvSpPr>
          <p:cNvPr id="2" name="모서리가 둥근 직사각형 1">
            <a:extLst>
              <a:ext uri="{FF2B5EF4-FFF2-40B4-BE49-F238E27FC236}">
                <a16:creationId xmlns:a16="http://schemas.microsoft.com/office/drawing/2014/main" id="{D2C5F95B-3B0E-A442-8119-EE3A9848FDBD}"/>
              </a:ext>
            </a:extLst>
          </p:cNvPr>
          <p:cNvSpPr/>
          <p:nvPr/>
        </p:nvSpPr>
        <p:spPr>
          <a:xfrm>
            <a:off x="623392" y="1071265"/>
            <a:ext cx="2304256" cy="4680520"/>
          </a:xfrm>
          <a:prstGeom prst="roundRect">
            <a:avLst>
              <a:gd name="adj" fmla="val 10137"/>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9" name="모서리가 둥근 직사각형 8">
            <a:extLst>
              <a:ext uri="{FF2B5EF4-FFF2-40B4-BE49-F238E27FC236}">
                <a16:creationId xmlns:a16="http://schemas.microsoft.com/office/drawing/2014/main" id="{B93BFF67-3479-9D4D-AB20-42068FDAAE28}"/>
              </a:ext>
            </a:extLst>
          </p:cNvPr>
          <p:cNvSpPr/>
          <p:nvPr/>
        </p:nvSpPr>
        <p:spPr>
          <a:xfrm>
            <a:off x="3762242" y="1071265"/>
            <a:ext cx="4091452" cy="2736301"/>
          </a:xfrm>
          <a:prstGeom prst="roundRect">
            <a:avLst>
              <a:gd name="adj" fmla="val 5484"/>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3" name="TextBox 2">
            <a:extLst>
              <a:ext uri="{FF2B5EF4-FFF2-40B4-BE49-F238E27FC236}">
                <a16:creationId xmlns:a16="http://schemas.microsoft.com/office/drawing/2014/main" id="{1DAA6337-1FA1-424F-A67B-90890AF8BE02}"/>
              </a:ext>
            </a:extLst>
          </p:cNvPr>
          <p:cNvSpPr txBox="1"/>
          <p:nvPr/>
        </p:nvSpPr>
        <p:spPr>
          <a:xfrm>
            <a:off x="5479192" y="4005064"/>
            <a:ext cx="657552" cy="369332"/>
          </a:xfrm>
          <a:prstGeom prst="rect">
            <a:avLst/>
          </a:prstGeom>
          <a:noFill/>
        </p:spPr>
        <p:txBody>
          <a:bodyPr wrap="none" rtlCol="0">
            <a:spAutoFit/>
          </a:bodyPr>
          <a:lstStyle/>
          <a:p>
            <a:r>
              <a:rPr kumimoji="1" lang="en-US" altLang="ko-KR" dirty="0"/>
              <a:t>WEB</a:t>
            </a:r>
            <a:endParaRPr kumimoji="1" lang="ko-KR" altLang="en-US" dirty="0"/>
          </a:p>
        </p:txBody>
      </p:sp>
      <p:sp>
        <p:nvSpPr>
          <p:cNvPr id="10" name="TextBox 9">
            <a:extLst>
              <a:ext uri="{FF2B5EF4-FFF2-40B4-BE49-F238E27FC236}">
                <a16:creationId xmlns:a16="http://schemas.microsoft.com/office/drawing/2014/main" id="{8E1F63D3-6CD7-1944-920F-FA1CC7353F48}"/>
              </a:ext>
            </a:extLst>
          </p:cNvPr>
          <p:cNvSpPr txBox="1"/>
          <p:nvPr/>
        </p:nvSpPr>
        <p:spPr>
          <a:xfrm>
            <a:off x="1446744" y="5831241"/>
            <a:ext cx="599844" cy="369332"/>
          </a:xfrm>
          <a:prstGeom prst="rect">
            <a:avLst/>
          </a:prstGeom>
          <a:noFill/>
        </p:spPr>
        <p:txBody>
          <a:bodyPr wrap="none" rtlCol="0">
            <a:spAutoFit/>
          </a:bodyPr>
          <a:lstStyle/>
          <a:p>
            <a:r>
              <a:rPr kumimoji="1" lang="en-US" altLang="ko-KR" dirty="0"/>
              <a:t>APP</a:t>
            </a:r>
            <a:endParaRPr kumimoji="1" lang="ko-KR" altLang="en-US" dirty="0"/>
          </a:p>
        </p:txBody>
      </p:sp>
      <p:sp>
        <p:nvSpPr>
          <p:cNvPr id="6" name="직사각형 5">
            <a:extLst>
              <a:ext uri="{FF2B5EF4-FFF2-40B4-BE49-F238E27FC236}">
                <a16:creationId xmlns:a16="http://schemas.microsoft.com/office/drawing/2014/main" id="{BA6882FD-8200-484C-A8D9-051DEA5FE6C0}"/>
              </a:ext>
            </a:extLst>
          </p:cNvPr>
          <p:cNvSpPr/>
          <p:nvPr/>
        </p:nvSpPr>
        <p:spPr>
          <a:xfrm>
            <a:off x="839416" y="1250231"/>
            <a:ext cx="1800200" cy="81061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1" name="타원 10">
            <a:extLst>
              <a:ext uri="{FF2B5EF4-FFF2-40B4-BE49-F238E27FC236}">
                <a16:creationId xmlns:a16="http://schemas.microsoft.com/office/drawing/2014/main" id="{EB7829FA-2A4C-434C-8B77-9C87C15AAFEF}"/>
              </a:ext>
            </a:extLst>
          </p:cNvPr>
          <p:cNvSpPr/>
          <p:nvPr/>
        </p:nvSpPr>
        <p:spPr>
          <a:xfrm>
            <a:off x="623392" y="1106215"/>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dirty="0"/>
              <a:t>1</a:t>
            </a:r>
            <a:endParaRPr kumimoji="1" lang="ko-KR" altLang="en-US" dirty="0"/>
          </a:p>
        </p:txBody>
      </p:sp>
      <p:sp>
        <p:nvSpPr>
          <p:cNvPr id="12" name="직사각형 11">
            <a:extLst>
              <a:ext uri="{FF2B5EF4-FFF2-40B4-BE49-F238E27FC236}">
                <a16:creationId xmlns:a16="http://schemas.microsoft.com/office/drawing/2014/main" id="{44AC7C22-691F-40FD-A149-C3D7160E4E5F}"/>
              </a:ext>
            </a:extLst>
          </p:cNvPr>
          <p:cNvSpPr/>
          <p:nvPr/>
        </p:nvSpPr>
        <p:spPr>
          <a:xfrm>
            <a:off x="2135560" y="2133411"/>
            <a:ext cx="546562" cy="43149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3" name="타원 12">
            <a:extLst>
              <a:ext uri="{FF2B5EF4-FFF2-40B4-BE49-F238E27FC236}">
                <a16:creationId xmlns:a16="http://schemas.microsoft.com/office/drawing/2014/main" id="{596F69DC-E566-495F-8FAC-701D92BB8BCC}"/>
              </a:ext>
            </a:extLst>
          </p:cNvPr>
          <p:cNvSpPr/>
          <p:nvPr/>
        </p:nvSpPr>
        <p:spPr>
          <a:xfrm>
            <a:off x="1746666" y="2140302"/>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dirty="0"/>
              <a:t>2</a:t>
            </a:r>
            <a:endParaRPr kumimoji="1" lang="ko-KR" altLang="en-US" dirty="0"/>
          </a:p>
        </p:txBody>
      </p:sp>
      <p:sp>
        <p:nvSpPr>
          <p:cNvPr id="14" name="직사각형 13">
            <a:extLst>
              <a:ext uri="{FF2B5EF4-FFF2-40B4-BE49-F238E27FC236}">
                <a16:creationId xmlns:a16="http://schemas.microsoft.com/office/drawing/2014/main" id="{5A8BB265-91DA-4104-93D9-E3D282D2003A}"/>
              </a:ext>
            </a:extLst>
          </p:cNvPr>
          <p:cNvSpPr/>
          <p:nvPr/>
        </p:nvSpPr>
        <p:spPr>
          <a:xfrm>
            <a:off x="833659" y="2681036"/>
            <a:ext cx="1800200" cy="283619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5" name="타원 14">
            <a:extLst>
              <a:ext uri="{FF2B5EF4-FFF2-40B4-BE49-F238E27FC236}">
                <a16:creationId xmlns:a16="http://schemas.microsoft.com/office/drawing/2014/main" id="{653C5138-2C49-49AC-9211-8F546E1E7FCE}"/>
              </a:ext>
            </a:extLst>
          </p:cNvPr>
          <p:cNvSpPr/>
          <p:nvPr/>
        </p:nvSpPr>
        <p:spPr>
          <a:xfrm>
            <a:off x="558534" y="2475647"/>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dirty="0"/>
              <a:t>3</a:t>
            </a:r>
            <a:endParaRPr kumimoji="1" lang="ko-KR" altLang="en-US" dirty="0"/>
          </a:p>
        </p:txBody>
      </p:sp>
      <p:sp>
        <p:nvSpPr>
          <p:cNvPr id="16" name="직사각형 15">
            <a:extLst>
              <a:ext uri="{FF2B5EF4-FFF2-40B4-BE49-F238E27FC236}">
                <a16:creationId xmlns:a16="http://schemas.microsoft.com/office/drawing/2014/main" id="{40E9CF23-2E1A-4041-A91B-FA50AD40E94F}"/>
              </a:ext>
            </a:extLst>
          </p:cNvPr>
          <p:cNvSpPr/>
          <p:nvPr/>
        </p:nvSpPr>
        <p:spPr>
          <a:xfrm>
            <a:off x="4164788" y="1132955"/>
            <a:ext cx="3299364" cy="279821"/>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7" name="타원 16">
            <a:extLst>
              <a:ext uri="{FF2B5EF4-FFF2-40B4-BE49-F238E27FC236}">
                <a16:creationId xmlns:a16="http://schemas.microsoft.com/office/drawing/2014/main" id="{C901A0C6-28B4-4285-96E3-20F39B73DBD1}"/>
              </a:ext>
            </a:extLst>
          </p:cNvPr>
          <p:cNvSpPr/>
          <p:nvPr/>
        </p:nvSpPr>
        <p:spPr>
          <a:xfrm>
            <a:off x="3678395" y="1034207"/>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dirty="0"/>
              <a:t>1</a:t>
            </a:r>
            <a:endParaRPr kumimoji="1" lang="ko-KR" altLang="en-US" dirty="0"/>
          </a:p>
        </p:txBody>
      </p:sp>
      <p:sp>
        <p:nvSpPr>
          <p:cNvPr id="18" name="직사각형 17">
            <a:extLst>
              <a:ext uri="{FF2B5EF4-FFF2-40B4-BE49-F238E27FC236}">
                <a16:creationId xmlns:a16="http://schemas.microsoft.com/office/drawing/2014/main" id="{0631F67D-94A1-49C7-9ABC-268AB38DC6E7}"/>
              </a:ext>
            </a:extLst>
          </p:cNvPr>
          <p:cNvSpPr/>
          <p:nvPr/>
        </p:nvSpPr>
        <p:spPr>
          <a:xfrm>
            <a:off x="7032104" y="1485967"/>
            <a:ext cx="411096" cy="279821"/>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9" name="타원 18">
            <a:extLst>
              <a:ext uri="{FF2B5EF4-FFF2-40B4-BE49-F238E27FC236}">
                <a16:creationId xmlns:a16="http://schemas.microsoft.com/office/drawing/2014/main" id="{A1941B0C-3551-437A-919E-3519995C2EEA}"/>
              </a:ext>
            </a:extLst>
          </p:cNvPr>
          <p:cNvSpPr/>
          <p:nvPr/>
        </p:nvSpPr>
        <p:spPr>
          <a:xfrm>
            <a:off x="6622123" y="1465732"/>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dirty="0"/>
              <a:t>2</a:t>
            </a:r>
            <a:endParaRPr kumimoji="1" lang="ko-KR" altLang="en-US" dirty="0"/>
          </a:p>
        </p:txBody>
      </p:sp>
      <p:sp>
        <p:nvSpPr>
          <p:cNvPr id="20" name="직사각형 19">
            <a:extLst>
              <a:ext uri="{FF2B5EF4-FFF2-40B4-BE49-F238E27FC236}">
                <a16:creationId xmlns:a16="http://schemas.microsoft.com/office/drawing/2014/main" id="{919D2B51-4E87-4DE6-951D-AA8C556835C8}"/>
              </a:ext>
            </a:extLst>
          </p:cNvPr>
          <p:cNvSpPr/>
          <p:nvPr/>
        </p:nvSpPr>
        <p:spPr>
          <a:xfrm>
            <a:off x="3976152" y="1896400"/>
            <a:ext cx="3663631" cy="177153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21" name="타원 20">
            <a:extLst>
              <a:ext uri="{FF2B5EF4-FFF2-40B4-BE49-F238E27FC236}">
                <a16:creationId xmlns:a16="http://schemas.microsoft.com/office/drawing/2014/main" id="{8E4D8509-1312-415A-8EEF-FF604A3273FD}"/>
              </a:ext>
            </a:extLst>
          </p:cNvPr>
          <p:cNvSpPr/>
          <p:nvPr/>
        </p:nvSpPr>
        <p:spPr>
          <a:xfrm>
            <a:off x="3555348" y="1839956"/>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dirty="0"/>
              <a:t>3</a:t>
            </a:r>
            <a:endParaRPr kumimoji="1" lang="ko-KR" altLang="en-US" dirty="0"/>
          </a:p>
        </p:txBody>
      </p:sp>
    </p:spTree>
    <p:extLst>
      <p:ext uri="{BB962C8B-B14F-4D97-AF65-F5344CB8AC3E}">
        <p14:creationId xmlns:p14="http://schemas.microsoft.com/office/powerpoint/2010/main" val="3759879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호선 선택 페이지</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err="1"/>
              <a:t>메인메뉴</a:t>
            </a:r>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2116879519"/>
              </p:ext>
            </p:extLst>
          </p:nvPr>
        </p:nvGraphicFramePr>
        <p:xfrm>
          <a:off x="8688288" y="476672"/>
          <a:ext cx="3384376" cy="273630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API</a:t>
                      </a:r>
                      <a:r>
                        <a:rPr lang="ko-KR" altLang="en-US" sz="800" b="0" dirty="0">
                          <a:solidFill>
                            <a:schemeClr val="tx1"/>
                          </a:solidFill>
                          <a:latin typeface="+mn-ea"/>
                          <a:ea typeface="+mn-ea"/>
                          <a:sym typeface="맑은 고딕"/>
                        </a:rPr>
                        <a:t>를 통해 해당 역사에 존재하는 호선 정보를 불러옴</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불러온 호선 정보의 수만큼 버튼을 만들어 표시</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호선 정보 클릭 시 역 정보와 호선 정보를 데이터베이스에 저장</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호선 버튼 </a:t>
                      </a:r>
                      <a:r>
                        <a:rPr lang="en-US" altLang="ko-KR" sz="850" b="0" dirty="0">
                          <a:latin typeface="+mn-ea"/>
                          <a:ea typeface="+mn-ea"/>
                        </a:rPr>
                        <a:t>(ex.</a:t>
                      </a:r>
                      <a:r>
                        <a:rPr lang="ko-KR" altLang="en-US" sz="850" b="0" dirty="0">
                          <a:latin typeface="+mn-ea"/>
                          <a:ea typeface="+mn-ea"/>
                        </a:rPr>
                        <a:t> </a:t>
                      </a:r>
                      <a:r>
                        <a:rPr lang="en-US" altLang="ko-KR" sz="850" b="0" dirty="0">
                          <a:latin typeface="+mn-ea"/>
                          <a:ea typeface="+mn-ea"/>
                        </a:rPr>
                        <a:t>‘1</a:t>
                      </a:r>
                      <a:r>
                        <a:rPr lang="ko-KR" altLang="en-US" sz="850" b="0" dirty="0">
                          <a:latin typeface="+mn-ea"/>
                          <a:ea typeface="+mn-ea"/>
                        </a:rPr>
                        <a:t>호선</a:t>
                      </a:r>
                      <a:r>
                        <a:rPr lang="en-US" altLang="ko-KR" sz="850" b="0" dirty="0">
                          <a:latin typeface="+mn-ea"/>
                          <a:ea typeface="+mn-ea"/>
                        </a:rPr>
                        <a:t>’, ‘</a:t>
                      </a:r>
                      <a:r>
                        <a:rPr lang="ko-KR" altLang="en-US" sz="850" b="0" dirty="0">
                          <a:latin typeface="+mn-ea"/>
                          <a:ea typeface="+mn-ea"/>
                        </a:rPr>
                        <a:t>수인분당선</a:t>
                      </a:r>
                      <a:r>
                        <a:rPr lang="en-US" altLang="ko-KR" sz="850" b="0" dirty="0">
                          <a:latin typeface="+mn-ea"/>
                          <a:ea typeface="+mn-ea"/>
                        </a:rPr>
                        <a:t>‘ </a:t>
                      </a:r>
                      <a:r>
                        <a:rPr lang="ko-KR" altLang="en-US" sz="850" b="0" dirty="0">
                          <a:latin typeface="+mn-ea"/>
                          <a:ea typeface="+mn-ea"/>
                        </a:rPr>
                        <a:t>등</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7</a:t>
            </a:fld>
            <a:endParaRPr lang="ko-KR" altLang="en-US" sz="900" dirty="0"/>
          </a:p>
        </p:txBody>
      </p:sp>
      <p:sp>
        <p:nvSpPr>
          <p:cNvPr id="2" name="모서리가 둥근 직사각형 1">
            <a:extLst>
              <a:ext uri="{FF2B5EF4-FFF2-40B4-BE49-F238E27FC236}">
                <a16:creationId xmlns:a16="http://schemas.microsoft.com/office/drawing/2014/main" id="{D2C5F95B-3B0E-A442-8119-EE3A9848FDBD}"/>
              </a:ext>
            </a:extLst>
          </p:cNvPr>
          <p:cNvSpPr/>
          <p:nvPr/>
        </p:nvSpPr>
        <p:spPr>
          <a:xfrm>
            <a:off x="623392" y="1071265"/>
            <a:ext cx="2304256" cy="4680520"/>
          </a:xfrm>
          <a:prstGeom prst="roundRect">
            <a:avLst>
              <a:gd name="adj" fmla="val 10137"/>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dirty="0"/>
          </a:p>
        </p:txBody>
      </p:sp>
      <p:sp>
        <p:nvSpPr>
          <p:cNvPr id="10" name="TextBox 9">
            <a:extLst>
              <a:ext uri="{FF2B5EF4-FFF2-40B4-BE49-F238E27FC236}">
                <a16:creationId xmlns:a16="http://schemas.microsoft.com/office/drawing/2014/main" id="{8E1F63D3-6CD7-1944-920F-FA1CC7353F48}"/>
              </a:ext>
            </a:extLst>
          </p:cNvPr>
          <p:cNvSpPr txBox="1"/>
          <p:nvPr/>
        </p:nvSpPr>
        <p:spPr>
          <a:xfrm>
            <a:off x="1446744" y="5831241"/>
            <a:ext cx="599844" cy="369332"/>
          </a:xfrm>
          <a:prstGeom prst="rect">
            <a:avLst/>
          </a:prstGeom>
          <a:noFill/>
        </p:spPr>
        <p:txBody>
          <a:bodyPr wrap="none" rtlCol="0">
            <a:spAutoFit/>
          </a:bodyPr>
          <a:lstStyle/>
          <a:p>
            <a:r>
              <a:rPr kumimoji="1" lang="en-US" altLang="ko-KR" dirty="0"/>
              <a:t>APP</a:t>
            </a:r>
            <a:endParaRPr kumimoji="1" lang="ko-KR" altLang="en-US" dirty="0"/>
          </a:p>
        </p:txBody>
      </p:sp>
      <p:sp>
        <p:nvSpPr>
          <p:cNvPr id="6" name="직사각형 5">
            <a:extLst>
              <a:ext uri="{FF2B5EF4-FFF2-40B4-BE49-F238E27FC236}">
                <a16:creationId xmlns:a16="http://schemas.microsoft.com/office/drawing/2014/main" id="{BA6882FD-8200-484C-A8D9-051DEA5FE6C0}"/>
              </a:ext>
            </a:extLst>
          </p:cNvPr>
          <p:cNvSpPr/>
          <p:nvPr/>
        </p:nvSpPr>
        <p:spPr>
          <a:xfrm>
            <a:off x="881922" y="1981265"/>
            <a:ext cx="1800200" cy="23861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1" name="타원 10">
            <a:extLst>
              <a:ext uri="{FF2B5EF4-FFF2-40B4-BE49-F238E27FC236}">
                <a16:creationId xmlns:a16="http://schemas.microsoft.com/office/drawing/2014/main" id="{EB7829FA-2A4C-434C-8B77-9C87C15AAFEF}"/>
              </a:ext>
            </a:extLst>
          </p:cNvPr>
          <p:cNvSpPr/>
          <p:nvPr/>
        </p:nvSpPr>
        <p:spPr>
          <a:xfrm>
            <a:off x="623392" y="1628798"/>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dirty="0"/>
              <a:t>1</a:t>
            </a:r>
            <a:endParaRPr kumimoji="1" lang="ko-KR" altLang="en-US" dirty="0"/>
          </a:p>
        </p:txBody>
      </p:sp>
      <p:sp>
        <p:nvSpPr>
          <p:cNvPr id="12" name="직사각형 11">
            <a:extLst>
              <a:ext uri="{FF2B5EF4-FFF2-40B4-BE49-F238E27FC236}">
                <a16:creationId xmlns:a16="http://schemas.microsoft.com/office/drawing/2014/main" id="{C04ADC7E-6374-C84D-A56D-0DD9B9B674D8}"/>
              </a:ext>
            </a:extLst>
          </p:cNvPr>
          <p:cNvSpPr/>
          <p:nvPr/>
        </p:nvSpPr>
        <p:spPr>
          <a:xfrm>
            <a:off x="875420" y="2681028"/>
            <a:ext cx="1800200" cy="23861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4" name="직사각형 13">
            <a:extLst>
              <a:ext uri="{FF2B5EF4-FFF2-40B4-BE49-F238E27FC236}">
                <a16:creationId xmlns:a16="http://schemas.microsoft.com/office/drawing/2014/main" id="{7C181AF7-E20A-4687-AB17-00AADC2E6529}"/>
              </a:ext>
            </a:extLst>
          </p:cNvPr>
          <p:cNvSpPr/>
          <p:nvPr/>
        </p:nvSpPr>
        <p:spPr>
          <a:xfrm>
            <a:off x="881922" y="3347303"/>
            <a:ext cx="1800200" cy="23861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3" name="타원 2">
            <a:extLst>
              <a:ext uri="{FF2B5EF4-FFF2-40B4-BE49-F238E27FC236}">
                <a16:creationId xmlns:a16="http://schemas.microsoft.com/office/drawing/2014/main" id="{A85CE30F-D0ED-41D8-B344-EA5D41D385CB}"/>
              </a:ext>
            </a:extLst>
          </p:cNvPr>
          <p:cNvSpPr/>
          <p:nvPr/>
        </p:nvSpPr>
        <p:spPr>
          <a:xfrm>
            <a:off x="1631504" y="4005064"/>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타원 14">
            <a:extLst>
              <a:ext uri="{FF2B5EF4-FFF2-40B4-BE49-F238E27FC236}">
                <a16:creationId xmlns:a16="http://schemas.microsoft.com/office/drawing/2014/main" id="{EFD325BF-EF3B-4FB8-9DFA-38F1F85F1AE9}"/>
              </a:ext>
            </a:extLst>
          </p:cNvPr>
          <p:cNvSpPr/>
          <p:nvPr/>
        </p:nvSpPr>
        <p:spPr>
          <a:xfrm>
            <a:off x="1631504" y="4365104"/>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타원 15">
            <a:extLst>
              <a:ext uri="{FF2B5EF4-FFF2-40B4-BE49-F238E27FC236}">
                <a16:creationId xmlns:a16="http://schemas.microsoft.com/office/drawing/2014/main" id="{C3132FD6-9776-4532-AC28-0AA254D6744E}"/>
              </a:ext>
            </a:extLst>
          </p:cNvPr>
          <p:cNvSpPr/>
          <p:nvPr/>
        </p:nvSpPr>
        <p:spPr>
          <a:xfrm>
            <a:off x="1631504" y="4725144"/>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4287390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최종 페이지</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err="1"/>
              <a:t>메인메뉴</a:t>
            </a:r>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3160675366"/>
              </p:ext>
            </p:extLst>
          </p:nvPr>
        </p:nvGraphicFramePr>
        <p:xfrm>
          <a:off x="8688288" y="476672"/>
          <a:ext cx="3384376" cy="273630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API</a:t>
                      </a:r>
                      <a:r>
                        <a:rPr lang="ko-KR" altLang="en-US" sz="800" b="0" dirty="0">
                          <a:solidFill>
                            <a:schemeClr val="tx1"/>
                          </a:solidFill>
                          <a:latin typeface="+mn-ea"/>
                          <a:ea typeface="+mn-ea"/>
                          <a:sym typeface="맑은 고딕"/>
                        </a:rPr>
                        <a:t>를 통해 방향별로 도착 예정인 지하철들을 최대 </a:t>
                      </a:r>
                      <a:r>
                        <a:rPr lang="en-US" altLang="ko-KR" sz="800" b="0" dirty="0">
                          <a:solidFill>
                            <a:schemeClr val="tx1"/>
                          </a:solidFill>
                          <a:latin typeface="+mn-ea"/>
                          <a:ea typeface="+mn-ea"/>
                          <a:sym typeface="맑은 고딕"/>
                        </a:rPr>
                        <a:t>3</a:t>
                      </a:r>
                      <a:r>
                        <a:rPr lang="ko-KR" altLang="en-US" sz="800" b="0" dirty="0">
                          <a:solidFill>
                            <a:schemeClr val="tx1"/>
                          </a:solidFill>
                          <a:latin typeface="+mn-ea"/>
                          <a:ea typeface="+mn-ea"/>
                          <a:sym typeface="맑은 고딕"/>
                        </a:rPr>
                        <a:t>개까지 표시</a:t>
                      </a:r>
                      <a:endParaRPr lang="en-US" altLang="ko-KR" sz="800" b="0" dirty="0">
                        <a:solidFill>
                          <a:schemeClr val="tx1"/>
                        </a:solidFill>
                        <a:latin typeface="+mn-ea"/>
                        <a:ea typeface="+mn-ea"/>
                        <a:sym typeface="맑은 고딕"/>
                      </a:endParaRP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방향 표시 </a:t>
                      </a:r>
                      <a:r>
                        <a:rPr lang="en-US" altLang="ko-KR" sz="850" b="0" dirty="0">
                          <a:latin typeface="+mn-ea"/>
                          <a:ea typeface="+mn-ea"/>
                        </a:rPr>
                        <a:t>(ex </a:t>
                      </a:r>
                      <a:r>
                        <a:rPr lang="ko-KR" altLang="en-US" sz="850" b="0" dirty="0">
                          <a:latin typeface="+mn-ea"/>
                          <a:ea typeface="+mn-ea"/>
                        </a:rPr>
                        <a:t>인천행</a:t>
                      </a:r>
                      <a:r>
                        <a:rPr lang="en-US" altLang="ko-KR" sz="850" b="0" dirty="0">
                          <a:latin typeface="+mn-ea"/>
                          <a:ea typeface="+mn-ea"/>
                        </a:rPr>
                        <a:t>, </a:t>
                      </a:r>
                      <a:r>
                        <a:rPr lang="ko-KR" altLang="en-US" sz="850" b="0" dirty="0">
                          <a:latin typeface="+mn-ea"/>
                          <a:ea typeface="+mn-ea"/>
                        </a:rPr>
                        <a:t>소요산행 등</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50" b="0" dirty="0">
                          <a:latin typeface="+mn-ea"/>
                          <a:ea typeface="+mn-ea"/>
                        </a:rPr>
                        <a:t>도착 예정 지하철 표시 </a:t>
                      </a:r>
                      <a:r>
                        <a:rPr lang="en-US" altLang="ko-KR" sz="850" b="0" dirty="0">
                          <a:latin typeface="+mn-ea"/>
                          <a:ea typeface="+mn-ea"/>
                        </a:rPr>
                        <a:t>(ex</a:t>
                      </a:r>
                      <a:r>
                        <a:rPr lang="ko-KR" altLang="en-US" sz="850" b="0" dirty="0">
                          <a:latin typeface="+mn-ea"/>
                          <a:ea typeface="+mn-ea"/>
                        </a:rPr>
                        <a:t> </a:t>
                      </a:r>
                      <a:r>
                        <a:rPr lang="en-US" altLang="ko-KR" sz="850" b="0" dirty="0">
                          <a:latin typeface="+mn-ea"/>
                          <a:ea typeface="+mn-ea"/>
                        </a:rPr>
                        <a:t>3</a:t>
                      </a:r>
                      <a:r>
                        <a:rPr lang="ko-KR" altLang="en-US" sz="850" b="0" dirty="0">
                          <a:latin typeface="+mn-ea"/>
                          <a:ea typeface="+mn-ea"/>
                        </a:rPr>
                        <a:t>전역</a:t>
                      </a:r>
                      <a:r>
                        <a:rPr lang="en-US" altLang="ko-KR" sz="850" b="0" dirty="0">
                          <a:latin typeface="+mn-ea"/>
                          <a:ea typeface="+mn-ea"/>
                        </a:rPr>
                        <a:t>, 5</a:t>
                      </a:r>
                      <a:r>
                        <a:rPr lang="ko-KR" altLang="en-US" sz="850" b="0" dirty="0">
                          <a:latin typeface="+mn-ea"/>
                          <a:ea typeface="+mn-ea"/>
                        </a:rPr>
                        <a:t>전역 등</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8</a:t>
            </a:fld>
            <a:endParaRPr lang="ko-KR" altLang="en-US" sz="900" dirty="0"/>
          </a:p>
        </p:txBody>
      </p:sp>
      <p:sp>
        <p:nvSpPr>
          <p:cNvPr id="2" name="모서리가 둥근 직사각형 1">
            <a:extLst>
              <a:ext uri="{FF2B5EF4-FFF2-40B4-BE49-F238E27FC236}">
                <a16:creationId xmlns:a16="http://schemas.microsoft.com/office/drawing/2014/main" id="{D2C5F95B-3B0E-A442-8119-EE3A9848FDBD}"/>
              </a:ext>
            </a:extLst>
          </p:cNvPr>
          <p:cNvSpPr/>
          <p:nvPr/>
        </p:nvSpPr>
        <p:spPr>
          <a:xfrm>
            <a:off x="623392" y="1071265"/>
            <a:ext cx="2304256" cy="4680520"/>
          </a:xfrm>
          <a:prstGeom prst="roundRect">
            <a:avLst>
              <a:gd name="adj" fmla="val 10137"/>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dirty="0"/>
          </a:p>
        </p:txBody>
      </p:sp>
      <p:sp>
        <p:nvSpPr>
          <p:cNvPr id="10" name="TextBox 9">
            <a:extLst>
              <a:ext uri="{FF2B5EF4-FFF2-40B4-BE49-F238E27FC236}">
                <a16:creationId xmlns:a16="http://schemas.microsoft.com/office/drawing/2014/main" id="{8E1F63D3-6CD7-1944-920F-FA1CC7353F48}"/>
              </a:ext>
            </a:extLst>
          </p:cNvPr>
          <p:cNvSpPr txBox="1"/>
          <p:nvPr/>
        </p:nvSpPr>
        <p:spPr>
          <a:xfrm>
            <a:off x="1446744" y="5831241"/>
            <a:ext cx="599844" cy="369332"/>
          </a:xfrm>
          <a:prstGeom prst="rect">
            <a:avLst/>
          </a:prstGeom>
          <a:noFill/>
        </p:spPr>
        <p:txBody>
          <a:bodyPr wrap="none" rtlCol="0">
            <a:spAutoFit/>
          </a:bodyPr>
          <a:lstStyle/>
          <a:p>
            <a:r>
              <a:rPr kumimoji="1" lang="en-US" altLang="ko-KR" dirty="0"/>
              <a:t>APP</a:t>
            </a:r>
            <a:endParaRPr kumimoji="1" lang="ko-KR" altLang="en-US" dirty="0"/>
          </a:p>
        </p:txBody>
      </p:sp>
      <p:sp>
        <p:nvSpPr>
          <p:cNvPr id="6" name="직사각형 5">
            <a:extLst>
              <a:ext uri="{FF2B5EF4-FFF2-40B4-BE49-F238E27FC236}">
                <a16:creationId xmlns:a16="http://schemas.microsoft.com/office/drawing/2014/main" id="{BA6882FD-8200-484C-A8D9-051DEA5FE6C0}"/>
              </a:ext>
            </a:extLst>
          </p:cNvPr>
          <p:cNvSpPr/>
          <p:nvPr/>
        </p:nvSpPr>
        <p:spPr>
          <a:xfrm>
            <a:off x="875420" y="1242690"/>
            <a:ext cx="1800200" cy="23861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1" name="타원 10">
            <a:extLst>
              <a:ext uri="{FF2B5EF4-FFF2-40B4-BE49-F238E27FC236}">
                <a16:creationId xmlns:a16="http://schemas.microsoft.com/office/drawing/2014/main" id="{EB7829FA-2A4C-434C-8B77-9C87C15AAFEF}"/>
              </a:ext>
            </a:extLst>
          </p:cNvPr>
          <p:cNvSpPr/>
          <p:nvPr/>
        </p:nvSpPr>
        <p:spPr>
          <a:xfrm>
            <a:off x="443372" y="1110961"/>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dirty="0"/>
              <a:t>1</a:t>
            </a:r>
            <a:endParaRPr kumimoji="1" lang="ko-KR" altLang="en-US" dirty="0"/>
          </a:p>
        </p:txBody>
      </p:sp>
      <p:sp>
        <p:nvSpPr>
          <p:cNvPr id="12" name="직사각형 11">
            <a:extLst>
              <a:ext uri="{FF2B5EF4-FFF2-40B4-BE49-F238E27FC236}">
                <a16:creationId xmlns:a16="http://schemas.microsoft.com/office/drawing/2014/main" id="{C04ADC7E-6374-C84D-A56D-0DD9B9B674D8}"/>
              </a:ext>
            </a:extLst>
          </p:cNvPr>
          <p:cNvSpPr/>
          <p:nvPr/>
        </p:nvSpPr>
        <p:spPr>
          <a:xfrm>
            <a:off x="881922" y="1560765"/>
            <a:ext cx="1800200" cy="165220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4" name="직사각형 13">
            <a:extLst>
              <a:ext uri="{FF2B5EF4-FFF2-40B4-BE49-F238E27FC236}">
                <a16:creationId xmlns:a16="http://schemas.microsoft.com/office/drawing/2014/main" id="{7C181AF7-E20A-4687-AB17-00AADC2E6529}"/>
              </a:ext>
            </a:extLst>
          </p:cNvPr>
          <p:cNvSpPr/>
          <p:nvPr/>
        </p:nvSpPr>
        <p:spPr>
          <a:xfrm>
            <a:off x="881922" y="3347303"/>
            <a:ext cx="1800200" cy="23861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7" name="타원 16">
            <a:extLst>
              <a:ext uri="{FF2B5EF4-FFF2-40B4-BE49-F238E27FC236}">
                <a16:creationId xmlns:a16="http://schemas.microsoft.com/office/drawing/2014/main" id="{D070A23A-FD47-4DAD-8A67-812691047956}"/>
              </a:ext>
            </a:extLst>
          </p:cNvPr>
          <p:cNvSpPr/>
          <p:nvPr/>
        </p:nvSpPr>
        <p:spPr>
          <a:xfrm>
            <a:off x="449971" y="1680572"/>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dirty="0"/>
              <a:t>2</a:t>
            </a:r>
            <a:endParaRPr kumimoji="1" lang="ko-KR" altLang="en-US" dirty="0"/>
          </a:p>
        </p:txBody>
      </p:sp>
      <p:sp>
        <p:nvSpPr>
          <p:cNvPr id="18" name="타원 17">
            <a:extLst>
              <a:ext uri="{FF2B5EF4-FFF2-40B4-BE49-F238E27FC236}">
                <a16:creationId xmlns:a16="http://schemas.microsoft.com/office/drawing/2014/main" id="{98712E04-1E00-4A31-8E70-64703B6A56B7}"/>
              </a:ext>
            </a:extLst>
          </p:cNvPr>
          <p:cNvSpPr/>
          <p:nvPr/>
        </p:nvSpPr>
        <p:spPr>
          <a:xfrm>
            <a:off x="407368" y="3284130"/>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dirty="0"/>
              <a:t>1</a:t>
            </a:r>
            <a:endParaRPr kumimoji="1" lang="ko-KR" altLang="en-US" dirty="0"/>
          </a:p>
        </p:txBody>
      </p:sp>
      <p:sp>
        <p:nvSpPr>
          <p:cNvPr id="19" name="직사각형 18">
            <a:extLst>
              <a:ext uri="{FF2B5EF4-FFF2-40B4-BE49-F238E27FC236}">
                <a16:creationId xmlns:a16="http://schemas.microsoft.com/office/drawing/2014/main" id="{BD5332F6-8908-4CCA-AB45-34F7B1DDA539}"/>
              </a:ext>
            </a:extLst>
          </p:cNvPr>
          <p:cNvSpPr/>
          <p:nvPr/>
        </p:nvSpPr>
        <p:spPr>
          <a:xfrm>
            <a:off x="881922" y="3695674"/>
            <a:ext cx="1800200" cy="165220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20" name="타원 19">
            <a:extLst>
              <a:ext uri="{FF2B5EF4-FFF2-40B4-BE49-F238E27FC236}">
                <a16:creationId xmlns:a16="http://schemas.microsoft.com/office/drawing/2014/main" id="{01111AD0-43B9-4E62-9672-8A7B12A9C8D9}"/>
              </a:ext>
            </a:extLst>
          </p:cNvPr>
          <p:cNvSpPr/>
          <p:nvPr/>
        </p:nvSpPr>
        <p:spPr>
          <a:xfrm>
            <a:off x="449971" y="3933056"/>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dirty="0"/>
              <a:t>2</a:t>
            </a:r>
            <a:endParaRPr kumimoji="1" lang="ko-KR" altLang="en-US" dirty="0"/>
          </a:p>
        </p:txBody>
      </p:sp>
    </p:spTree>
    <p:extLst>
      <p:ext uri="{BB962C8B-B14F-4D97-AF65-F5344CB8AC3E}">
        <p14:creationId xmlns:p14="http://schemas.microsoft.com/office/powerpoint/2010/main" val="2090500112"/>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3537</TotalTime>
  <Words>436</Words>
  <Application>Microsoft Office PowerPoint</Application>
  <PresentationFormat>와이드스크린</PresentationFormat>
  <Paragraphs>137</Paragraphs>
  <Slides>8</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8</vt:i4>
      </vt:variant>
    </vt:vector>
  </HeadingPairs>
  <TitlesOfParts>
    <vt:vector size="13" baseType="lpstr">
      <vt:lpstr>SF Pro Text Medium</vt:lpstr>
      <vt:lpstr>SF Pro Text Regular</vt:lpstr>
      <vt:lpstr>맑은 고딕</vt:lpstr>
      <vt:lpstr>Arial</vt:lpstr>
      <vt:lpstr>Office 테마</vt:lpstr>
      <vt:lpstr>화면설계서</vt:lpstr>
      <vt:lpstr>서비스 개요</vt:lpstr>
      <vt:lpstr>User flow</vt:lpstr>
      <vt:lpstr>Logic process</vt:lpstr>
      <vt:lpstr>화면 설계 요약도</vt:lpstr>
      <vt:lpstr>PowerPoint 프레젠테이션</vt:lpstr>
      <vt:lpstr>PowerPoint 프레젠테이션</vt:lpstr>
      <vt:lpstr>PowerPoint 프레젠테이션</vt:lpstr>
    </vt:vector>
  </TitlesOfParts>
  <LinksUpToDate>false</LinksUpToDate>
  <SharedDoc>false</SharedDoc>
  <HyperlinkBase>http://www.yamestyle.com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화면설계서 양식_v1.0</dc:title>
  <dc:creator>yamestyle.com</dc:creator>
  <cp:keywords>야메군</cp:keywords>
  <dc:description>본 문서는 공개 배포용으로 작성된 양식으로 저작권 없이 마음껏 사용하실 수 있습니다.</dc:description>
  <cp:lastModifiedBy>우 현</cp:lastModifiedBy>
  <cp:revision>108</cp:revision>
  <cp:lastPrinted>2019-05-29T05:54:36Z</cp:lastPrinted>
  <dcterms:created xsi:type="dcterms:W3CDTF">2019-03-11T07:43:12Z</dcterms:created>
  <dcterms:modified xsi:type="dcterms:W3CDTF">2021-11-15T10:36:48Z</dcterms:modified>
</cp:coreProperties>
</file>