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76" r:id="rId3"/>
    <p:sldId id="275" r:id="rId4"/>
    <p:sldId id="277" r:id="rId5"/>
    <p:sldId id="273" r:id="rId6"/>
    <p:sldId id="274" r:id="rId7"/>
    <p:sldId id="278" r:id="rId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5"/>
            <p14:sldId id="277"/>
            <p14:sldId id="273"/>
            <p14:sldId id="274"/>
            <p14:sldId id="27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93" autoAdjust="0"/>
    <p:restoredTop sz="92384" autoAdjust="0"/>
  </p:normalViewPr>
  <p:slideViewPr>
    <p:cSldViewPr>
      <p:cViewPr varScale="1">
        <p:scale>
          <a:sx n="98" d="100"/>
          <a:sy n="98" d="100"/>
        </p:scale>
        <p:origin x="240" y="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2021-11-15</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a:t>
            </a:r>
          </a:p>
        </p:txBody>
      </p:sp>
      <p:sp>
        <p:nvSpPr>
          <p:cNvPr id="3" name="텍스트 개체 틀 2"/>
          <p:cNvSpPr>
            <a:spLocks noGrp="1"/>
          </p:cNvSpPr>
          <p:nvPr>
            <p:ph type="body" sz="quarter" idx="10"/>
          </p:nvPr>
        </p:nvSpPr>
        <p:spPr/>
        <p:txBody>
          <a:bodyPr/>
          <a:lstStyle/>
          <a:p>
            <a:r>
              <a:rPr lang="en-US" altLang="ko-KR" dirty="0">
                <a:solidFill>
                  <a:schemeClr val="tx1"/>
                </a:solidFill>
              </a:rPr>
              <a:t>1.0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2021.11.15</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우현</a:t>
            </a: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916490890"/>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기타 서비스 구현과 관련해서 전달해야 하는 사항을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
        <p:nvSpPr>
          <p:cNvPr id="4" name="직사각형 3">
            <a:extLst>
              <a:ext uri="{FF2B5EF4-FFF2-40B4-BE49-F238E27FC236}">
                <a16:creationId xmlns:a16="http://schemas.microsoft.com/office/drawing/2014/main" id="{60CA88E4-F9DD-C646-BAB3-8495B10029F3}"/>
              </a:ext>
            </a:extLst>
          </p:cNvPr>
          <p:cNvSpPr/>
          <p:nvPr/>
        </p:nvSpPr>
        <p:spPr>
          <a:xfrm>
            <a:off x="3287583" y="4869160"/>
            <a:ext cx="2880320"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kumimoji="1" lang="ko-KR" altLang="en-US" sz="1400" dirty="0"/>
              <a:t>서비스기획</a:t>
            </a:r>
            <a:endParaRPr kumimoji="1" lang="en-US" altLang="ko-KR" sz="1400" dirty="0"/>
          </a:p>
          <a:p>
            <a:pPr marL="342900" indent="-342900">
              <a:buAutoNum type="arabicPeriod"/>
            </a:pPr>
            <a:r>
              <a:rPr kumimoji="1" lang="ko-KR" altLang="en-US" sz="1400" dirty="0" err="1"/>
              <a:t>화면설계</a:t>
            </a:r>
            <a:endParaRPr kumimoji="1" lang="en-US" altLang="ko-KR" sz="1400" dirty="0"/>
          </a:p>
          <a:p>
            <a:pPr marL="342900" indent="-342900">
              <a:buAutoNum type="arabicPeriod"/>
            </a:pPr>
            <a:r>
              <a:rPr kumimoji="1" lang="ko-KR" altLang="en-US" sz="1400" dirty="0" err="1"/>
              <a:t>기능정의</a:t>
            </a:r>
            <a:endParaRPr kumimoji="1" lang="en-US" altLang="ko-KR" sz="1400" dirty="0"/>
          </a:p>
          <a:p>
            <a:pPr marL="342900" indent="-342900">
              <a:buAutoNum type="arabicPeriod"/>
            </a:pPr>
            <a:r>
              <a:rPr kumimoji="1" lang="ko-KR" altLang="en-US" sz="1400" dirty="0"/>
              <a:t>코딩</a:t>
            </a:r>
            <a:endParaRPr kumimoji="1" lang="en-US" altLang="ko-KR" sz="1400" dirty="0"/>
          </a:p>
        </p:txBody>
      </p:sp>
    </p:spTree>
    <p:extLst>
      <p:ext uri="{BB962C8B-B14F-4D97-AF65-F5344CB8AC3E}">
        <p14:creationId xmlns:p14="http://schemas.microsoft.com/office/powerpoint/2010/main" val="398282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261169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인트로</a:t>
            </a:r>
            <a:r>
              <a:rPr lang="ko-KR" altLang="en-US" dirty="0"/>
              <a:t>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메인메뉴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230079257"/>
              </p:ext>
            </p:extLst>
          </p:nvPr>
        </p:nvGraphicFramePr>
        <p:xfrm>
          <a:off x="8688288" y="476672"/>
          <a:ext cx="3384376" cy="303719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텍스트입력이 가능한 </a:t>
                      </a:r>
                      <a:r>
                        <a:rPr lang="ko-KR" altLang="en-US" sz="850" b="0" dirty="0" err="1">
                          <a:latin typeface="+mn-ea"/>
                          <a:ea typeface="+mn-ea"/>
                        </a:rPr>
                        <a:t>에디트</a:t>
                      </a:r>
                      <a:r>
                        <a:rPr lang="ko-KR" altLang="en-US" sz="850" b="0" dirty="0">
                          <a:latin typeface="+mn-ea"/>
                          <a:ea typeface="+mn-ea"/>
                        </a:rPr>
                        <a:t> 박스</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로그인 버튼 </a:t>
                      </a:r>
                      <a:r>
                        <a:rPr lang="en-US" altLang="ko-KR" sz="850" b="0" dirty="0">
                          <a:latin typeface="+mn-ea"/>
                          <a:ea typeface="+mn-ea"/>
                        </a:rPr>
                        <a:t>:</a:t>
                      </a:r>
                      <a:r>
                        <a:rPr lang="ko-KR" altLang="en-US" sz="850" b="0" dirty="0">
                          <a:latin typeface="+mn-ea"/>
                          <a:ea typeface="+mn-ea"/>
                        </a:rPr>
                        <a:t> 로그인 버튼은 </a:t>
                      </a:r>
                      <a:r>
                        <a:rPr lang="en-US" altLang="ko-KR" sz="850" b="0" dirty="0" err="1">
                          <a:latin typeface="+mn-ea"/>
                          <a:ea typeface="+mn-ea"/>
                        </a:rPr>
                        <a:t>login.html</a:t>
                      </a:r>
                      <a:r>
                        <a:rPr lang="ko-KR" altLang="en-US" sz="850" b="0" dirty="0">
                          <a:latin typeface="+mn-ea"/>
                          <a:ea typeface="+mn-ea"/>
                        </a:rPr>
                        <a:t>에서 </a:t>
                      </a:r>
                      <a:r>
                        <a:rPr lang="en-US" altLang="ko-KR" sz="850" b="0" dirty="0">
                          <a:latin typeface="+mn-ea"/>
                          <a:ea typeface="+mn-ea"/>
                        </a:rPr>
                        <a:t>post</a:t>
                      </a:r>
                      <a:r>
                        <a:rPr lang="ko-KR" altLang="en-US" sz="850" b="0" dirty="0">
                          <a:latin typeface="+mn-ea"/>
                          <a:ea typeface="+mn-ea"/>
                        </a:rPr>
                        <a:t>로 </a:t>
                      </a:r>
                      <a:r>
                        <a:rPr lang="en-US" altLang="ko-KR" sz="850" b="0" dirty="0">
                          <a:latin typeface="+mn-ea"/>
                          <a:ea typeface="+mn-ea"/>
                        </a:rPr>
                        <a:t>id/pw</a:t>
                      </a:r>
                      <a:r>
                        <a:rPr lang="ko-KR" altLang="en-US" sz="850" b="0" dirty="0" err="1">
                          <a:latin typeface="+mn-ea"/>
                          <a:ea typeface="+mn-ea"/>
                        </a:rPr>
                        <a:t>를</a:t>
                      </a:r>
                      <a:r>
                        <a:rPr lang="ko-KR" altLang="en-US" sz="850" b="0" dirty="0">
                          <a:latin typeface="+mn-ea"/>
                          <a:ea typeface="+mn-ea"/>
                        </a:rPr>
                        <a:t> </a:t>
                      </a:r>
                      <a:r>
                        <a:rPr lang="en-US" altLang="ko-KR" sz="850" b="0" dirty="0" err="1">
                          <a:latin typeface="+mn-ea"/>
                          <a:ea typeface="+mn-ea"/>
                        </a:rPr>
                        <a:t>logincheck.php</a:t>
                      </a:r>
                      <a:r>
                        <a:rPr lang="ko-KR" altLang="en-US" sz="850" b="0" dirty="0" err="1">
                          <a:latin typeface="+mn-ea"/>
                          <a:ea typeface="+mn-ea"/>
                        </a:rPr>
                        <a:t>를</a:t>
                      </a:r>
                      <a:r>
                        <a:rPr lang="ko-KR" altLang="en-US" sz="850" b="0" dirty="0">
                          <a:latin typeface="+mn-ea"/>
                          <a:ea typeface="+mn-ea"/>
                        </a:rPr>
                        <a:t> 이용해서 조회 및 검사를 수행한다</a:t>
                      </a:r>
                      <a:r>
                        <a:rPr lang="en-US" altLang="ko-KR" sz="850" b="0" dirty="0">
                          <a:latin typeface="+mn-ea"/>
                          <a:ea typeface="+mn-ea"/>
                        </a:rPr>
                        <a:t>.</a:t>
                      </a:r>
                      <a:r>
                        <a:rPr lang="ko-KR" altLang="en-US" sz="850" b="0" dirty="0">
                          <a:latin typeface="+mn-ea"/>
                          <a:ea typeface="+mn-ea"/>
                        </a:rPr>
                        <a:t> 완료되면 </a:t>
                      </a:r>
                      <a:r>
                        <a:rPr lang="ko-KR" altLang="en-US" sz="850" b="0" dirty="0" err="1">
                          <a:latin typeface="+mn-ea"/>
                          <a:ea typeface="+mn-ea"/>
                        </a:rPr>
                        <a:t>리다이렉션</a:t>
                      </a:r>
                      <a:r>
                        <a:rPr lang="ko-KR" altLang="en-US" sz="850" b="0" dirty="0">
                          <a:latin typeface="+mn-ea"/>
                          <a:ea typeface="+mn-ea"/>
                        </a:rPr>
                        <a:t> 해서 </a:t>
                      </a:r>
                      <a:r>
                        <a:rPr lang="en-US" altLang="ko-KR" sz="850" b="0" dirty="0" err="1">
                          <a:latin typeface="+mn-ea"/>
                          <a:ea typeface="+mn-ea"/>
                        </a:rPr>
                        <a:t>index.html</a:t>
                      </a:r>
                      <a:r>
                        <a:rPr lang="ko-KR" altLang="en-US" sz="850" b="0" dirty="0">
                          <a:latin typeface="+mn-ea"/>
                          <a:ea typeface="+mn-ea"/>
                        </a:rPr>
                        <a:t>로 돌아간다</a:t>
                      </a:r>
                      <a:r>
                        <a:rPr lang="en-US" altLang="ko-KR" sz="850" b="0" dirty="0">
                          <a:latin typeface="+mn-ea"/>
                          <a:ea typeface="+mn-ea"/>
                        </a:rPr>
                        <a:t>…</a:t>
                      </a:r>
                      <a:r>
                        <a:rPr lang="ko-KR" altLang="en-US" sz="850" b="0" dirty="0">
                          <a:latin typeface="+mn-ea"/>
                          <a:ea typeface="+mn-ea"/>
                        </a:rPr>
                        <a:t>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
        <p:nvSpPr>
          <p:cNvPr id="2" name="모서리가 둥근 직사각형 1">
            <a:extLst>
              <a:ext uri="{FF2B5EF4-FFF2-40B4-BE49-F238E27FC236}">
                <a16:creationId xmlns:a16="http://schemas.microsoft.com/office/drawing/2014/main" id="{D2C5F95B-3B0E-A442-8119-EE3A9848FDBD}"/>
              </a:ext>
            </a:extLst>
          </p:cNvPr>
          <p:cNvSpPr/>
          <p:nvPr/>
        </p:nvSpPr>
        <p:spPr>
          <a:xfrm>
            <a:off x="623392" y="1071265"/>
            <a:ext cx="2304256" cy="4680520"/>
          </a:xfrm>
          <a:prstGeom prst="roundRect">
            <a:avLst>
              <a:gd name="adj" fmla="val 1013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모서리가 둥근 직사각형 8">
            <a:extLst>
              <a:ext uri="{FF2B5EF4-FFF2-40B4-BE49-F238E27FC236}">
                <a16:creationId xmlns:a16="http://schemas.microsoft.com/office/drawing/2014/main" id="{B93BFF67-3479-9D4D-AB20-42068FDAAE28}"/>
              </a:ext>
            </a:extLst>
          </p:cNvPr>
          <p:cNvSpPr/>
          <p:nvPr/>
        </p:nvSpPr>
        <p:spPr>
          <a:xfrm>
            <a:off x="3762242" y="1071265"/>
            <a:ext cx="4091452" cy="2736301"/>
          </a:xfrm>
          <a:prstGeom prst="roundRect">
            <a:avLst>
              <a:gd name="adj" fmla="val 548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 name="TextBox 2">
            <a:extLst>
              <a:ext uri="{FF2B5EF4-FFF2-40B4-BE49-F238E27FC236}">
                <a16:creationId xmlns:a16="http://schemas.microsoft.com/office/drawing/2014/main" id="{1DAA6337-1FA1-424F-A67B-90890AF8BE02}"/>
              </a:ext>
            </a:extLst>
          </p:cNvPr>
          <p:cNvSpPr txBox="1"/>
          <p:nvPr/>
        </p:nvSpPr>
        <p:spPr>
          <a:xfrm>
            <a:off x="5479192" y="4005064"/>
            <a:ext cx="657552" cy="369332"/>
          </a:xfrm>
          <a:prstGeom prst="rect">
            <a:avLst/>
          </a:prstGeom>
          <a:noFill/>
        </p:spPr>
        <p:txBody>
          <a:bodyPr wrap="none" rtlCol="0">
            <a:spAutoFit/>
          </a:bodyPr>
          <a:lstStyle/>
          <a:p>
            <a:r>
              <a:rPr kumimoji="1" lang="en-US" altLang="ko-KR" dirty="0"/>
              <a:t>WEB</a:t>
            </a:r>
            <a:endParaRPr kumimoji="1" lang="ko-KR" altLang="en-US" dirty="0"/>
          </a:p>
        </p:txBody>
      </p:sp>
      <p:sp>
        <p:nvSpPr>
          <p:cNvPr id="10" name="TextBox 9">
            <a:extLst>
              <a:ext uri="{FF2B5EF4-FFF2-40B4-BE49-F238E27FC236}">
                <a16:creationId xmlns:a16="http://schemas.microsoft.com/office/drawing/2014/main" id="{8E1F63D3-6CD7-1944-920F-FA1CC7353F48}"/>
              </a:ext>
            </a:extLst>
          </p:cNvPr>
          <p:cNvSpPr txBox="1"/>
          <p:nvPr/>
        </p:nvSpPr>
        <p:spPr>
          <a:xfrm>
            <a:off x="1446744" y="5831241"/>
            <a:ext cx="599844" cy="369332"/>
          </a:xfrm>
          <a:prstGeom prst="rect">
            <a:avLst/>
          </a:prstGeom>
          <a:noFill/>
        </p:spPr>
        <p:txBody>
          <a:bodyPr wrap="none" rtlCol="0">
            <a:spAutoFit/>
          </a:bodyPr>
          <a:lstStyle/>
          <a:p>
            <a:r>
              <a:rPr kumimoji="1" lang="en-US" altLang="ko-KR" dirty="0"/>
              <a:t>APP</a:t>
            </a:r>
            <a:endParaRPr kumimoji="1" lang="ko-KR" altLang="en-US" dirty="0"/>
          </a:p>
        </p:txBody>
      </p:sp>
      <p:sp>
        <p:nvSpPr>
          <p:cNvPr id="6" name="직사각형 5">
            <a:extLst>
              <a:ext uri="{FF2B5EF4-FFF2-40B4-BE49-F238E27FC236}">
                <a16:creationId xmlns:a16="http://schemas.microsoft.com/office/drawing/2014/main" id="{BA6882FD-8200-484C-A8D9-051DEA5FE6C0}"/>
              </a:ext>
            </a:extLst>
          </p:cNvPr>
          <p:cNvSpPr/>
          <p:nvPr/>
        </p:nvSpPr>
        <p:spPr>
          <a:xfrm>
            <a:off x="846566" y="1822227"/>
            <a:ext cx="1800200" cy="8106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타원 10">
            <a:extLst>
              <a:ext uri="{FF2B5EF4-FFF2-40B4-BE49-F238E27FC236}">
                <a16:creationId xmlns:a16="http://schemas.microsoft.com/office/drawing/2014/main" id="{EB7829FA-2A4C-434C-8B77-9C87C15AAFEF}"/>
              </a:ext>
            </a:extLst>
          </p:cNvPr>
          <p:cNvSpPr/>
          <p:nvPr/>
        </p:nvSpPr>
        <p:spPr>
          <a:xfrm>
            <a:off x="623392" y="162879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1</a:t>
            </a:r>
            <a:endParaRPr kumimoji="1" lang="ko-KR" altLang="en-US" dirty="0"/>
          </a:p>
        </p:txBody>
      </p:sp>
    </p:spTree>
    <p:extLst>
      <p:ext uri="{BB962C8B-B14F-4D97-AF65-F5344CB8AC3E}">
        <p14:creationId xmlns:p14="http://schemas.microsoft.com/office/powerpoint/2010/main" val="3759879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로그인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메인메뉴</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847513415"/>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Html form </a:t>
                      </a:r>
                      <a:r>
                        <a:rPr lang="ko-KR" altLang="en-US" sz="850" b="0" dirty="0">
                          <a:latin typeface="+mn-ea"/>
                          <a:ea typeface="+mn-ea"/>
                        </a:rPr>
                        <a:t>문을 이용한 </a:t>
                      </a:r>
                      <a:r>
                        <a:rPr lang="en-US" altLang="ko-KR" sz="850" b="0" dirty="0" err="1">
                          <a:latin typeface="+mn-ea"/>
                          <a:ea typeface="+mn-ea"/>
                        </a:rPr>
                        <a:t>iD</a:t>
                      </a:r>
                      <a:r>
                        <a:rPr lang="en-US" altLang="ko-KR" sz="850" b="0" dirty="0">
                          <a:latin typeface="+mn-ea"/>
                          <a:ea typeface="+mn-ea"/>
                        </a:rPr>
                        <a:t> </a:t>
                      </a:r>
                      <a:r>
                        <a:rPr lang="ko-KR" altLang="en-US" sz="850" b="0" dirty="0" err="1">
                          <a:latin typeface="+mn-ea"/>
                          <a:ea typeface="+mn-ea"/>
                        </a:rPr>
                        <a:t>입력창</a:t>
                      </a:r>
                      <a:r>
                        <a:rPr lang="en-US" altLang="ko-KR" sz="850" b="0" dirty="0">
                          <a:latin typeface="+mn-ea"/>
                          <a:ea typeface="+mn-ea"/>
                        </a:rPr>
                        <a:t>(Input tag)</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50" b="0" dirty="0">
                          <a:latin typeface="+mn-ea"/>
                          <a:ea typeface="+mn-ea"/>
                        </a:rPr>
                        <a:t>Html form </a:t>
                      </a:r>
                      <a:r>
                        <a:rPr lang="ko-KR" altLang="en-US" sz="850" b="0" dirty="0">
                          <a:latin typeface="+mn-ea"/>
                          <a:ea typeface="+mn-ea"/>
                        </a:rPr>
                        <a:t>문을 이용한 </a:t>
                      </a:r>
                      <a:r>
                        <a:rPr lang="en-US" altLang="ko-KR" sz="850" b="0" dirty="0">
                          <a:latin typeface="+mn-ea"/>
                          <a:ea typeface="+mn-ea"/>
                        </a:rPr>
                        <a:t>pw </a:t>
                      </a:r>
                      <a:r>
                        <a:rPr lang="ko-KR" altLang="en-US" sz="850" b="0" dirty="0" err="1">
                          <a:latin typeface="+mn-ea"/>
                          <a:ea typeface="+mn-ea"/>
                        </a:rPr>
                        <a:t>입력창</a:t>
                      </a:r>
                      <a:r>
                        <a:rPr lang="en-US" altLang="ko-KR" sz="850" b="0" dirty="0">
                          <a:latin typeface="+mn-ea"/>
                          <a:ea typeface="+mn-ea"/>
                        </a:rPr>
                        <a:t>(Input tag)</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
        <p:nvSpPr>
          <p:cNvPr id="2" name="모서리가 둥근 직사각형 1">
            <a:extLst>
              <a:ext uri="{FF2B5EF4-FFF2-40B4-BE49-F238E27FC236}">
                <a16:creationId xmlns:a16="http://schemas.microsoft.com/office/drawing/2014/main" id="{D2C5F95B-3B0E-A442-8119-EE3A9848FDBD}"/>
              </a:ext>
            </a:extLst>
          </p:cNvPr>
          <p:cNvSpPr/>
          <p:nvPr/>
        </p:nvSpPr>
        <p:spPr>
          <a:xfrm>
            <a:off x="623392" y="1071265"/>
            <a:ext cx="2304256" cy="4680520"/>
          </a:xfrm>
          <a:prstGeom prst="roundRect">
            <a:avLst>
              <a:gd name="adj" fmla="val 1013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0" name="TextBox 9">
            <a:extLst>
              <a:ext uri="{FF2B5EF4-FFF2-40B4-BE49-F238E27FC236}">
                <a16:creationId xmlns:a16="http://schemas.microsoft.com/office/drawing/2014/main" id="{8E1F63D3-6CD7-1944-920F-FA1CC7353F48}"/>
              </a:ext>
            </a:extLst>
          </p:cNvPr>
          <p:cNvSpPr txBox="1"/>
          <p:nvPr/>
        </p:nvSpPr>
        <p:spPr>
          <a:xfrm>
            <a:off x="1446744" y="5831241"/>
            <a:ext cx="599844" cy="369332"/>
          </a:xfrm>
          <a:prstGeom prst="rect">
            <a:avLst/>
          </a:prstGeom>
          <a:noFill/>
        </p:spPr>
        <p:txBody>
          <a:bodyPr wrap="none" rtlCol="0">
            <a:spAutoFit/>
          </a:bodyPr>
          <a:lstStyle/>
          <a:p>
            <a:r>
              <a:rPr kumimoji="1" lang="en-US" altLang="ko-KR" dirty="0"/>
              <a:t>APP</a:t>
            </a:r>
            <a:endParaRPr kumimoji="1" lang="ko-KR" altLang="en-US" dirty="0"/>
          </a:p>
        </p:txBody>
      </p:sp>
      <p:sp>
        <p:nvSpPr>
          <p:cNvPr id="6" name="직사각형 5">
            <a:extLst>
              <a:ext uri="{FF2B5EF4-FFF2-40B4-BE49-F238E27FC236}">
                <a16:creationId xmlns:a16="http://schemas.microsoft.com/office/drawing/2014/main" id="{BA6882FD-8200-484C-A8D9-051DEA5FE6C0}"/>
              </a:ext>
            </a:extLst>
          </p:cNvPr>
          <p:cNvSpPr/>
          <p:nvPr/>
        </p:nvSpPr>
        <p:spPr>
          <a:xfrm>
            <a:off x="881922" y="1981265"/>
            <a:ext cx="1800200" cy="238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타원 10">
            <a:extLst>
              <a:ext uri="{FF2B5EF4-FFF2-40B4-BE49-F238E27FC236}">
                <a16:creationId xmlns:a16="http://schemas.microsoft.com/office/drawing/2014/main" id="{EB7829FA-2A4C-434C-8B77-9C87C15AAFEF}"/>
              </a:ext>
            </a:extLst>
          </p:cNvPr>
          <p:cNvSpPr/>
          <p:nvPr/>
        </p:nvSpPr>
        <p:spPr>
          <a:xfrm>
            <a:off x="623392" y="162879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1</a:t>
            </a:r>
            <a:endParaRPr kumimoji="1" lang="ko-KR" altLang="en-US" dirty="0"/>
          </a:p>
        </p:txBody>
      </p:sp>
      <p:sp>
        <p:nvSpPr>
          <p:cNvPr id="12" name="직사각형 11">
            <a:extLst>
              <a:ext uri="{FF2B5EF4-FFF2-40B4-BE49-F238E27FC236}">
                <a16:creationId xmlns:a16="http://schemas.microsoft.com/office/drawing/2014/main" id="{C04ADC7E-6374-C84D-A56D-0DD9B9B674D8}"/>
              </a:ext>
            </a:extLst>
          </p:cNvPr>
          <p:cNvSpPr/>
          <p:nvPr/>
        </p:nvSpPr>
        <p:spPr>
          <a:xfrm>
            <a:off x="875420" y="2681028"/>
            <a:ext cx="1800200" cy="23861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타원 12">
            <a:extLst>
              <a:ext uri="{FF2B5EF4-FFF2-40B4-BE49-F238E27FC236}">
                <a16:creationId xmlns:a16="http://schemas.microsoft.com/office/drawing/2014/main" id="{B5B261F5-99B9-3C4C-8FE3-8AB0BE85876E}"/>
              </a:ext>
            </a:extLst>
          </p:cNvPr>
          <p:cNvSpPr/>
          <p:nvPr/>
        </p:nvSpPr>
        <p:spPr>
          <a:xfrm>
            <a:off x="623392" y="2419913"/>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2</a:t>
            </a:r>
            <a:endParaRPr kumimoji="1" lang="ko-KR" altLang="en-US" dirty="0"/>
          </a:p>
        </p:txBody>
      </p:sp>
    </p:spTree>
    <p:extLst>
      <p:ext uri="{BB962C8B-B14F-4D97-AF65-F5344CB8AC3E}">
        <p14:creationId xmlns:p14="http://schemas.microsoft.com/office/powerpoint/2010/main" val="428739081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3294</TotalTime>
  <Words>374</Words>
  <Application>Microsoft Office PowerPoint</Application>
  <PresentationFormat>와이드스크린</PresentationFormat>
  <Paragraphs>187</Paragraphs>
  <Slides>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7</vt:i4>
      </vt:variant>
    </vt:vector>
  </HeadingPairs>
  <TitlesOfParts>
    <vt:vector size="12" baseType="lpstr">
      <vt:lpstr>SF Pro Text Medium</vt:lpstr>
      <vt:lpstr>SF Pro Text Regular</vt:lpstr>
      <vt:lpstr>맑은 고딕</vt:lpstr>
      <vt:lpstr>Arial</vt:lpstr>
      <vt:lpstr>Office 테마</vt:lpstr>
      <vt:lpstr>화면설계서</vt:lpstr>
      <vt:lpstr>서비스 개요</vt:lpstr>
      <vt:lpstr>User flow</vt:lpstr>
      <vt:lpstr>Logic process</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우 현</cp:lastModifiedBy>
  <cp:revision>105</cp:revision>
  <cp:lastPrinted>2019-05-29T05:54:36Z</cp:lastPrinted>
  <dcterms:created xsi:type="dcterms:W3CDTF">2019-03-11T07:43:12Z</dcterms:created>
  <dcterms:modified xsi:type="dcterms:W3CDTF">2021-11-15T00:59:57Z</dcterms:modified>
</cp:coreProperties>
</file>