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4E0F-263E-4937-867D-585B0E0418E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0CF2-E353-4652-A347-0591FC4E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5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0CF2-E353-4652-A347-0591FC4E27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8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0CF2-E353-4652-A347-0591FC4E27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8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0CF2-E353-4652-A347-0591FC4E27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8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1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3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7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6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4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4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4D2C-45E6-49C3-9678-2A7B5D77CD7A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7555-CDF1-472A-831F-BCC2FA45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5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7142" y="863368"/>
            <a:ext cx="8590514" cy="53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USER\Desktop\워드 클라우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95466"/>
            <a:ext cx="5281094" cy="528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4097" y="1800527"/>
            <a:ext cx="2448272" cy="36004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지역</a:t>
            </a:r>
            <a:r>
              <a:rPr lang="ko-KR" altLang="en-US" sz="2000" b="1" dirty="0">
                <a:solidFill>
                  <a:schemeClr val="tx1"/>
                </a:solidFill>
              </a:rPr>
              <a:t>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TOP 10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서울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대전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세종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충남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충북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경남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경북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부산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전북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전남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940152" y="1239962"/>
            <a:ext cx="21602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5951" y="1244518"/>
            <a:ext cx="13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지역 검색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950" y="36060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채용정보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지역별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57951" y="863368"/>
            <a:ext cx="1461722" cy="53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907" y="3416061"/>
            <a:ext cx="114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249479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7142" y="863368"/>
            <a:ext cx="8590514" cy="53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USER\Desktop\워드 클라우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95466"/>
            <a:ext cx="5281094" cy="528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4097" y="1800527"/>
            <a:ext cx="2448272" cy="36004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직</a:t>
            </a:r>
            <a:r>
              <a:rPr lang="ko-KR" altLang="en-US" sz="2000" b="1" dirty="0">
                <a:solidFill>
                  <a:schemeClr val="tx1"/>
                </a:solidFill>
              </a:rPr>
              <a:t>종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별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TOP 10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400" b="1" dirty="0" smtClean="0">
                <a:solidFill>
                  <a:schemeClr val="tx1"/>
                </a:solidFill>
              </a:rPr>
              <a:t>“IT”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940152" y="1239962"/>
            <a:ext cx="21602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955" y="1235316"/>
            <a:ext cx="12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직종 검색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951" y="36060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채용정보</a:t>
            </a:r>
            <a:r>
              <a:rPr lang="en-US" altLang="ko-KR" b="1" dirty="0" smtClean="0"/>
              <a:t> - </a:t>
            </a:r>
            <a:r>
              <a:rPr lang="ko-KR" altLang="en-US" b="1" dirty="0" smtClean="0"/>
              <a:t>직종별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57951" y="863368"/>
            <a:ext cx="1461722" cy="53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907" y="3416061"/>
            <a:ext cx="114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30685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7142" y="863368"/>
            <a:ext cx="8590514" cy="53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USER\Desktop\워드 클라우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95466"/>
            <a:ext cx="5281094" cy="528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4096" y="1800527"/>
            <a:ext cx="2823560" cy="360040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20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지역별 채용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직종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TOP 10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400" b="1" dirty="0" smtClean="0">
                <a:solidFill>
                  <a:schemeClr val="tx1"/>
                </a:solidFill>
              </a:rPr>
              <a:t>“IT”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</a:rPr>
              <a:t>“”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940152" y="1239962"/>
            <a:ext cx="21602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955" y="1235316"/>
            <a:ext cx="12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</a:t>
            </a:r>
            <a:r>
              <a:rPr lang="ko-KR" altLang="en-US" dirty="0"/>
              <a:t>역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951" y="360603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지역별 채용정보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직종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57951" y="863368"/>
            <a:ext cx="1461722" cy="53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907" y="3416061"/>
            <a:ext cx="114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22562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89</Words>
  <Application>Microsoft Office PowerPoint</Application>
  <PresentationFormat>화면 슬라이드 쇼(4:3)</PresentationFormat>
  <Paragraphs>45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2022-09-26T10:22:43Z</dcterms:created>
  <dcterms:modified xsi:type="dcterms:W3CDTF">2022-09-26T14:40:24Z</dcterms:modified>
</cp:coreProperties>
</file>