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7409D-DA86-4649-A6DD-A4014D4EF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264EA9-C565-455C-B275-ED4632643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A69F5-59AB-457E-825B-47589750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FF314-7D2B-4835-88B7-08F71B2A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AC174-6EC2-43B2-844E-13BD853F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C6331-2A09-4F0E-8993-429C36C5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CEDA3-A55C-4072-8558-3F845344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E9707-D4AB-4527-8901-B65D5F8E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A026D-8A97-4734-9E5E-3F75DD6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7ACC8-B6C0-44A1-A3F6-FF908C0A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5DF472-BD55-4D5F-940C-0D8DA595C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14F8A-9FDD-44B3-AA4B-2B40F287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23D62-36E3-43D5-B1BA-886CFED3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ECFD1-73F4-4EB7-9995-DB4A3320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40A9-9423-4F68-ACB9-B638A5B1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3B886-A3E1-4D19-8C38-C526C9C0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69C4D-B858-4E03-9D74-7A319EBD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719AE-8AF4-4AA2-8CDF-A7AA690C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BC6E3-6CE6-4FA1-8CF6-00F773D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BFDE3-E3A0-4E34-94CE-B980D4EC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9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B122-76B0-4E97-9398-32D50C13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CC686-D1C8-49C5-90D3-365099EE8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A7B19-B7E3-4F33-881D-ABFF80E3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81E3F-8CC5-4278-8D2D-2DBF010F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3F485-B4FC-4873-AD24-4421D78E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2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5B390-22BA-4073-8CD8-14E7279B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A96CF-64B7-4C93-AE7F-A15456E60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A2A5B-63E8-423A-8C40-F5C55E7D7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DD9B8-A8FA-4CDB-976F-57454243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1E7B1-3767-42B1-930A-F2F3C677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E28E-4E38-48F3-83C5-B746805A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E53FB-9328-4E05-B569-21238B21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0A9D2-3908-4D49-B422-496D1CB9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25E93-154E-411B-8E48-4ACE9EDA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793BE7-B196-4EEF-82CD-6366B850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AC0EA-9E86-457E-A747-D74AF096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7EF49E-55BD-4607-85AF-DA72A147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8C91B-EBE0-42F2-888A-EAC66980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10324C-A60C-4F83-B9DF-573359B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0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DE935-F49F-4A2E-A02B-EE9C6DC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709EC9-411C-4FA6-955B-4D29BF2A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DBFAC-837A-47E8-B3C7-789DDAEF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69B03-665E-48E1-BC1F-484DA9DB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2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3FF32F-38C0-462B-8843-D719007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31043E-4B10-428D-97D8-EF6323CC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D1FB9-216C-47CB-A58E-6909AD5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CEDE9-C729-40E4-B969-39B25ECC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1E85B-0431-4EFF-A146-F926A963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0CFA5-A649-4507-9668-A6550614D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410FE-8B5C-41AD-98C5-98B7D31F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73B30-9B67-4671-A52E-DCAB5D25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15EDE-68B4-401E-9946-60ECAF5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4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FAC24-35D0-4196-B397-C957069C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5AD216-BE95-4EF3-8803-49400C32E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B93B0-8710-4271-922F-CB585842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F93-B1BA-4BA1-8138-CFA88C0D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CE30F-63DD-4A1D-A43C-83FD80DC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B0B0C-03DE-40BA-8663-F6D8832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A925EF-070A-47CB-AC9C-5A880823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F9D64-6DCF-4F9B-9ACB-9995270C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89CFD-A36F-4BB7-B87A-FBA63262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7B95-16AD-4DD9-A133-C88A33690C39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FCBE0-975E-4EFA-9098-255C13593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8611C-C467-44E8-A16B-B5C6CFE2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FE5D-0193-4A85-9F8C-E42851D261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878D-547B-4C69-A0EC-6C40350D4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2387600"/>
          </a:xfrm>
        </p:spPr>
        <p:txBody>
          <a:bodyPr/>
          <a:lstStyle/>
          <a:p>
            <a:r>
              <a:rPr lang="ko-KR" altLang="en-US" dirty="0"/>
              <a:t>컴퓨터 구조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온라인 출석 과제물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A6C76-2357-4136-8273-63A21276D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1495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   지역        </a:t>
            </a:r>
            <a:r>
              <a:rPr lang="en-US" altLang="ko-KR" sz="1600" b="1" dirty="0"/>
              <a:t>:            </a:t>
            </a:r>
            <a:r>
              <a:rPr lang="ko-KR" altLang="en-US" sz="1600" b="1" dirty="0"/>
              <a:t>인천지역</a:t>
            </a:r>
            <a:endParaRPr lang="en-US" altLang="ko-KR" sz="1600" b="1" dirty="0"/>
          </a:p>
          <a:p>
            <a:r>
              <a:rPr lang="ko-KR" altLang="en-US" sz="1600" b="1" dirty="0"/>
              <a:t>   이름        </a:t>
            </a:r>
            <a:r>
              <a:rPr lang="en-US" altLang="ko-KR" sz="1600" b="1" dirty="0"/>
              <a:t>:               </a:t>
            </a:r>
            <a:r>
              <a:rPr lang="ko-KR" altLang="en-US" sz="1600" b="1" dirty="0"/>
              <a:t>우재의</a:t>
            </a:r>
            <a:endParaRPr lang="en-US" altLang="ko-KR" sz="1600" b="1" dirty="0"/>
          </a:p>
          <a:p>
            <a:r>
              <a:rPr lang="ko-KR" altLang="en-US" sz="1600" b="1" dirty="0"/>
              <a:t>   학번        </a:t>
            </a:r>
            <a:r>
              <a:rPr lang="en-US" altLang="ko-KR" sz="1600" b="1" dirty="0"/>
              <a:t>:  </a:t>
            </a:r>
            <a:r>
              <a:rPr lang="en-US" altLang="ko-KR" sz="1600" b="1" kern="0" spc="5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</a:rPr>
              <a:t>202134-365819</a:t>
            </a:r>
          </a:p>
          <a:p>
            <a:r>
              <a:rPr lang="ko-KR" altLang="en-US" sz="1600" b="1" kern="0" spc="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전화번호     </a:t>
            </a:r>
            <a:r>
              <a:rPr lang="en-US" altLang="ko-KR" sz="1600" b="1" kern="0" spc="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:  </a:t>
            </a:r>
            <a:r>
              <a:rPr lang="en-US" altLang="ko-KR" sz="1600" b="1" kern="0" spc="5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</a:rPr>
              <a:t>010-5717-7987</a:t>
            </a:r>
          </a:p>
        </p:txBody>
      </p:sp>
    </p:spTree>
    <p:extLst>
      <p:ext uri="{BB962C8B-B14F-4D97-AF65-F5344CB8AC3E}">
        <p14:creationId xmlns:p14="http://schemas.microsoft.com/office/powerpoint/2010/main" val="86915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4E4F4-9588-40CC-B16D-E344CEF1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장 연습문제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79ED7-D95B-46DA-936F-D0CBE5E73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61" y="1535185"/>
            <a:ext cx="3389696" cy="4815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B5E43-36CB-4562-920D-D563560B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45" y="1535185"/>
            <a:ext cx="3308281" cy="48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8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F1953570-2874-4C61-85A4-95538B29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45" y="234892"/>
            <a:ext cx="8882709" cy="1115736"/>
          </a:xfrm>
        </p:spPr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장 연습문제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B9DB6C-9528-4E20-801D-8C1A63617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2" y="1486967"/>
            <a:ext cx="3505741" cy="49697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B9F61B-9182-41CE-983E-70838C77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64" y="1486967"/>
            <a:ext cx="3476671" cy="49697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A6A7BB-7494-42AC-8DD9-FEFEE48E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746" y="1486966"/>
            <a:ext cx="3303809" cy="49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함초롬바탕</vt:lpstr>
      <vt:lpstr>Arial</vt:lpstr>
      <vt:lpstr>Office 테마</vt:lpstr>
      <vt:lpstr>컴퓨터 구조 (온라인 출석 과제물 )</vt:lpstr>
      <vt:lpstr>3장 연습문제.</vt:lpstr>
      <vt:lpstr>4장 연습문제.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구조 (온라인 출석 과제물 )</dc:title>
  <dc:creator>user</dc:creator>
  <cp:lastModifiedBy>user</cp:lastModifiedBy>
  <cp:revision>7</cp:revision>
  <dcterms:created xsi:type="dcterms:W3CDTF">2021-09-12T01:21:43Z</dcterms:created>
  <dcterms:modified xsi:type="dcterms:W3CDTF">2021-09-12T01:44:10Z</dcterms:modified>
</cp:coreProperties>
</file>