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58" r:id="rId6"/>
    <p:sldId id="265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372" y="-13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5D3E39-4C73-4805-9820-DEC6690B2F52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9D14F6-104B-4E62-B40A-7CC9EDAE5FED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출타 비율 계산</a:t>
          </a:r>
          <a:endParaRPr lang="ko-KR" altLang="en-US" sz="2400" dirty="0"/>
        </a:p>
      </dgm:t>
    </dgm:pt>
    <dgm:pt modelId="{40AB7BD2-824A-4465-8459-581F30CD802A}" type="parTrans" cxnId="{BA7C21C7-228F-4756-9A66-50BDA036B6DE}">
      <dgm:prSet/>
      <dgm:spPr/>
      <dgm:t>
        <a:bodyPr/>
        <a:lstStyle/>
        <a:p>
          <a:pPr latinLnBrk="1"/>
          <a:endParaRPr lang="ko-KR" altLang="en-US" sz="1600"/>
        </a:p>
      </dgm:t>
    </dgm:pt>
    <dgm:pt modelId="{90385177-94AC-485D-B0A2-EDC3EB37C6D3}" type="sibTrans" cxnId="{BA7C21C7-228F-4756-9A66-50BDA036B6DE}">
      <dgm:prSet/>
      <dgm:spPr/>
      <dgm:t>
        <a:bodyPr/>
        <a:lstStyle/>
        <a:p>
          <a:pPr latinLnBrk="1"/>
          <a:endParaRPr lang="ko-KR" altLang="en-US" sz="1600"/>
        </a:p>
      </dgm:t>
    </dgm:pt>
    <dgm:pt modelId="{51C2CDFE-A17F-4DED-BDB0-CF3AEB18B592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엑셀 출타 종합</a:t>
          </a:r>
          <a:endParaRPr lang="ko-KR" altLang="en-US" sz="2400" dirty="0"/>
        </a:p>
      </dgm:t>
    </dgm:pt>
    <dgm:pt modelId="{9CAFF04B-5D40-47EA-B49D-1FE6F72608BD}" type="parTrans" cxnId="{620BCA57-423E-48B5-A992-25B3A4311DEF}">
      <dgm:prSet/>
      <dgm:spPr/>
      <dgm:t>
        <a:bodyPr/>
        <a:lstStyle/>
        <a:p>
          <a:pPr latinLnBrk="1"/>
          <a:endParaRPr lang="ko-KR" altLang="en-US" sz="1600"/>
        </a:p>
      </dgm:t>
    </dgm:pt>
    <dgm:pt modelId="{3E37681B-BF90-4572-87A9-93FA802AE7E7}" type="sibTrans" cxnId="{620BCA57-423E-48B5-A992-25B3A4311DEF}">
      <dgm:prSet/>
      <dgm:spPr/>
      <dgm:t>
        <a:bodyPr/>
        <a:lstStyle/>
        <a:p>
          <a:pPr latinLnBrk="1"/>
          <a:endParaRPr lang="ko-KR" altLang="en-US" sz="1600"/>
        </a:p>
      </dgm:t>
    </dgm:pt>
    <dgm:pt modelId="{BECC03F6-8144-4DFA-9CE9-548F85518945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출력하여 문서로 공지</a:t>
          </a:r>
          <a:endParaRPr lang="ko-KR" altLang="en-US" sz="2400" dirty="0"/>
        </a:p>
      </dgm:t>
    </dgm:pt>
    <dgm:pt modelId="{0C30EC8B-2CA2-44EC-9E72-38A662A1527C}" type="parTrans" cxnId="{0190E1B1-0E98-45DA-94FF-9B253B677F9E}">
      <dgm:prSet/>
      <dgm:spPr/>
      <dgm:t>
        <a:bodyPr/>
        <a:lstStyle/>
        <a:p>
          <a:pPr latinLnBrk="1"/>
          <a:endParaRPr lang="ko-KR" altLang="en-US" sz="1600"/>
        </a:p>
      </dgm:t>
    </dgm:pt>
    <dgm:pt modelId="{6D421A2C-EA52-4A96-87AF-4C5E1C32E309}" type="sibTrans" cxnId="{0190E1B1-0E98-45DA-94FF-9B253B677F9E}">
      <dgm:prSet/>
      <dgm:spPr/>
      <dgm:t>
        <a:bodyPr/>
        <a:lstStyle/>
        <a:p>
          <a:pPr latinLnBrk="1"/>
          <a:endParaRPr lang="ko-KR" altLang="en-US" sz="1600"/>
        </a:p>
      </dgm:t>
    </dgm:pt>
    <dgm:pt modelId="{30A778EE-BC8B-4C57-8796-C8A65DAC12D2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상황판에 기재</a:t>
          </a:r>
          <a:endParaRPr lang="ko-KR" altLang="en-US" sz="2400" dirty="0"/>
        </a:p>
      </dgm:t>
    </dgm:pt>
    <dgm:pt modelId="{1E639E42-6608-44C6-B189-2B34E6906BA1}" type="parTrans" cxnId="{F016F239-C376-48BF-B167-C5FEA28E3574}">
      <dgm:prSet/>
      <dgm:spPr/>
      <dgm:t>
        <a:bodyPr/>
        <a:lstStyle/>
        <a:p>
          <a:pPr latinLnBrk="1"/>
          <a:endParaRPr lang="ko-KR" altLang="en-US" sz="1600"/>
        </a:p>
      </dgm:t>
    </dgm:pt>
    <dgm:pt modelId="{5267CE11-0541-4F3A-8C3F-D1B0FF19AA0A}" type="sibTrans" cxnId="{F016F239-C376-48BF-B167-C5FEA28E3574}">
      <dgm:prSet/>
      <dgm:spPr/>
      <dgm:t>
        <a:bodyPr/>
        <a:lstStyle/>
        <a:p>
          <a:pPr latinLnBrk="1"/>
          <a:endParaRPr lang="ko-KR" altLang="en-US" sz="1600"/>
        </a:p>
      </dgm:t>
    </dgm:pt>
    <dgm:pt modelId="{179788B2-53D8-46FC-9D25-EDA3FDDC826A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부대일지 작성</a:t>
          </a:r>
          <a:endParaRPr lang="ko-KR" altLang="en-US" sz="2400" dirty="0"/>
        </a:p>
      </dgm:t>
    </dgm:pt>
    <dgm:pt modelId="{E602F2B3-32BD-4A85-A7C2-9B7E7BED402F}" type="parTrans" cxnId="{C2C689B1-39EF-4247-A4E9-53D9FE1D477E}">
      <dgm:prSet/>
      <dgm:spPr/>
      <dgm:t>
        <a:bodyPr/>
        <a:lstStyle/>
        <a:p>
          <a:pPr latinLnBrk="1"/>
          <a:endParaRPr lang="ko-KR" altLang="en-US" sz="1600"/>
        </a:p>
      </dgm:t>
    </dgm:pt>
    <dgm:pt modelId="{6F2A6472-FAD8-47A7-BD57-509DB2FD1D88}" type="sibTrans" cxnId="{C2C689B1-39EF-4247-A4E9-53D9FE1D477E}">
      <dgm:prSet/>
      <dgm:spPr/>
      <dgm:t>
        <a:bodyPr/>
        <a:lstStyle/>
        <a:p>
          <a:pPr latinLnBrk="1"/>
          <a:endParaRPr lang="ko-KR" altLang="en-US" sz="1600"/>
        </a:p>
      </dgm:t>
    </dgm:pt>
    <dgm:pt modelId="{7CB0BDDC-88D3-42D9-AB40-F9CE8E3C88E4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근무 교체</a:t>
          </a:r>
          <a:endParaRPr lang="ko-KR" altLang="en-US" sz="2400" dirty="0"/>
        </a:p>
      </dgm:t>
    </dgm:pt>
    <dgm:pt modelId="{65E028F8-9E49-41AF-B4FC-911C66CA7C9E}" type="parTrans" cxnId="{BAC23E70-7FDC-494B-8EEC-ACDD53C3CC94}">
      <dgm:prSet/>
      <dgm:spPr/>
      <dgm:t>
        <a:bodyPr/>
        <a:lstStyle/>
        <a:p>
          <a:pPr latinLnBrk="1"/>
          <a:endParaRPr lang="ko-KR" altLang="en-US" sz="1600"/>
        </a:p>
      </dgm:t>
    </dgm:pt>
    <dgm:pt modelId="{75C16D9B-0B3A-48D9-ACEE-B40656D1263B}" type="sibTrans" cxnId="{BAC23E70-7FDC-494B-8EEC-ACDD53C3CC94}">
      <dgm:prSet/>
      <dgm:spPr/>
      <dgm:t>
        <a:bodyPr/>
        <a:lstStyle/>
        <a:p>
          <a:pPr latinLnBrk="1"/>
          <a:endParaRPr lang="ko-KR" altLang="en-US" sz="1600"/>
        </a:p>
      </dgm:t>
    </dgm:pt>
    <dgm:pt modelId="{116DB1A8-96B5-4901-91CB-6B58794E1A88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청소 교체</a:t>
          </a:r>
          <a:endParaRPr lang="ko-KR" altLang="en-US" sz="2400" dirty="0"/>
        </a:p>
      </dgm:t>
    </dgm:pt>
    <dgm:pt modelId="{67BA18C7-7748-42AC-AB42-1676A1836F85}" type="parTrans" cxnId="{DD1A6FD9-5BEA-4CC2-90A6-AE0A4C6C01EF}">
      <dgm:prSet/>
      <dgm:spPr/>
      <dgm:t>
        <a:bodyPr/>
        <a:lstStyle/>
        <a:p>
          <a:pPr latinLnBrk="1"/>
          <a:endParaRPr lang="ko-KR" altLang="en-US" sz="1600"/>
        </a:p>
      </dgm:t>
    </dgm:pt>
    <dgm:pt modelId="{EB0283E7-3267-4AFA-82CD-86C662958464}" type="sibTrans" cxnId="{DD1A6FD9-5BEA-4CC2-90A6-AE0A4C6C01EF}">
      <dgm:prSet/>
      <dgm:spPr/>
      <dgm:t>
        <a:bodyPr/>
        <a:lstStyle/>
        <a:p>
          <a:pPr latinLnBrk="1"/>
          <a:endParaRPr lang="ko-KR" altLang="en-US" sz="1600"/>
        </a:p>
      </dgm:t>
    </dgm:pt>
    <dgm:pt modelId="{9DBC712F-4B69-4359-B253-EB5FE1835558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비상대기 교체</a:t>
          </a:r>
          <a:endParaRPr lang="ko-KR" altLang="en-US" sz="2400" dirty="0"/>
        </a:p>
      </dgm:t>
    </dgm:pt>
    <dgm:pt modelId="{5BABFE21-F91D-4DC4-9DD7-CE74363AC85F}" type="parTrans" cxnId="{8CD91CB0-E7B6-4F0A-A93F-704051EED1F2}">
      <dgm:prSet/>
      <dgm:spPr/>
      <dgm:t>
        <a:bodyPr/>
        <a:lstStyle/>
        <a:p>
          <a:pPr latinLnBrk="1"/>
          <a:endParaRPr lang="ko-KR" altLang="en-US" sz="1600"/>
        </a:p>
      </dgm:t>
    </dgm:pt>
    <dgm:pt modelId="{2953EDAD-7DEE-4614-B07A-154EF62F1976}" type="sibTrans" cxnId="{8CD91CB0-E7B6-4F0A-A93F-704051EED1F2}">
      <dgm:prSet/>
      <dgm:spPr/>
      <dgm:t>
        <a:bodyPr/>
        <a:lstStyle/>
        <a:p>
          <a:pPr latinLnBrk="1"/>
          <a:endParaRPr lang="ko-KR" altLang="en-US" sz="1600"/>
        </a:p>
      </dgm:t>
    </dgm:pt>
    <dgm:pt modelId="{8AEA95B9-102C-4115-B4D3-F2C83F578E45}">
      <dgm:prSet phldrT="[텍스트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2400" dirty="0" smtClean="0"/>
            <a:t>만약 휴가 일정 바뀌면</a:t>
          </a:r>
          <a:r>
            <a:rPr lang="en-US" altLang="ko-KR" sz="2400" dirty="0" smtClean="0"/>
            <a:t>..??</a:t>
          </a:r>
          <a:endParaRPr lang="ko-KR" altLang="en-US" sz="2400" dirty="0"/>
        </a:p>
      </dgm:t>
    </dgm:pt>
    <dgm:pt modelId="{F5C0D742-E440-4EFD-A933-0DC78BF8106F}" type="parTrans" cxnId="{6E5B746D-171A-4AB2-A5F7-A6AB729C86A5}">
      <dgm:prSet/>
      <dgm:spPr/>
      <dgm:t>
        <a:bodyPr/>
        <a:lstStyle/>
        <a:p>
          <a:pPr latinLnBrk="1"/>
          <a:endParaRPr lang="ko-KR" altLang="en-US" sz="1600"/>
        </a:p>
      </dgm:t>
    </dgm:pt>
    <dgm:pt modelId="{FE335D75-7882-4810-866E-37FF92773ABB}" type="sibTrans" cxnId="{6E5B746D-171A-4AB2-A5F7-A6AB729C86A5}">
      <dgm:prSet/>
      <dgm:spPr/>
      <dgm:t>
        <a:bodyPr/>
        <a:lstStyle/>
        <a:p>
          <a:pPr latinLnBrk="1"/>
          <a:endParaRPr lang="ko-KR" altLang="en-US" sz="1600"/>
        </a:p>
      </dgm:t>
    </dgm:pt>
    <dgm:pt modelId="{7FBE109D-85C4-47EC-B7A3-CF9EC1EC3A83}" type="pres">
      <dgm:prSet presAssocID="{FB5D3E39-4C73-4805-9820-DEC6690B2F52}" presName="Name0" presStyleCnt="0">
        <dgm:presLayoutVars>
          <dgm:dir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D9B7B0-E40D-45F2-86D3-6643DF57FF90}" type="pres">
      <dgm:prSet presAssocID="{8E9D14F6-104B-4E62-B40A-7CC9EDAE5FED}" presName="compNode" presStyleCnt="0"/>
      <dgm:spPr/>
    </dgm:pt>
    <dgm:pt modelId="{1CB8A433-3583-4FE1-9862-0CD6AB13FBDD}" type="pres">
      <dgm:prSet presAssocID="{8E9D14F6-104B-4E62-B40A-7CC9EDAE5FED}" presName="dummyConnPt" presStyleCnt="0"/>
      <dgm:spPr/>
    </dgm:pt>
    <dgm:pt modelId="{3C199CD5-E0D5-4442-B1C5-9F1ACD46B0CC}" type="pres">
      <dgm:prSet presAssocID="{8E9D14F6-104B-4E62-B40A-7CC9EDAE5FED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A016DD-3BBB-44AF-9DAF-15E9DE3DD988}" type="pres">
      <dgm:prSet presAssocID="{90385177-94AC-485D-B0A2-EDC3EB37C6D3}" presName="sibTrans" presStyleLbl="bgSibTrans2D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83BF5FC4-9B52-4BB6-9C76-EC4E2FB4C448}" type="pres">
      <dgm:prSet presAssocID="{51C2CDFE-A17F-4DED-BDB0-CF3AEB18B592}" presName="compNode" presStyleCnt="0"/>
      <dgm:spPr/>
    </dgm:pt>
    <dgm:pt modelId="{15BBD723-F700-421F-8C6C-1AF2B5F0B19F}" type="pres">
      <dgm:prSet presAssocID="{51C2CDFE-A17F-4DED-BDB0-CF3AEB18B592}" presName="dummyConnPt" presStyleCnt="0"/>
      <dgm:spPr/>
    </dgm:pt>
    <dgm:pt modelId="{4AA7A06C-6ECA-4142-ACAC-D2793306A641}" type="pres">
      <dgm:prSet presAssocID="{51C2CDFE-A17F-4DED-BDB0-CF3AEB18B592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1E00C4-BC5F-405A-9077-EF7C39BD4F89}" type="pres">
      <dgm:prSet presAssocID="{3E37681B-BF90-4572-87A9-93FA802AE7E7}" presName="sibTrans" presStyleLbl="bgSibTrans2D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998545A2-9C17-4725-AF8B-319A3E9B3DC7}" type="pres">
      <dgm:prSet presAssocID="{BECC03F6-8144-4DFA-9CE9-548F85518945}" presName="compNode" presStyleCnt="0"/>
      <dgm:spPr/>
    </dgm:pt>
    <dgm:pt modelId="{321CB6A6-240E-4BBB-BE5A-57BC941BED70}" type="pres">
      <dgm:prSet presAssocID="{BECC03F6-8144-4DFA-9CE9-548F85518945}" presName="dummyConnPt" presStyleCnt="0"/>
      <dgm:spPr/>
    </dgm:pt>
    <dgm:pt modelId="{B4BEE972-D2C2-4424-8E33-9D19D8B501F2}" type="pres">
      <dgm:prSet presAssocID="{BECC03F6-8144-4DFA-9CE9-548F85518945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C9ED2C-3105-46C3-9E66-222FB26E7A42}" type="pres">
      <dgm:prSet presAssocID="{6D421A2C-EA52-4A96-87AF-4C5E1C32E309}" presName="sibTrans" presStyleLbl="bgSibTrans2D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7BD9E6B0-24BA-43BF-9AE7-9824DEF2E8DD}" type="pres">
      <dgm:prSet presAssocID="{30A778EE-BC8B-4C57-8796-C8A65DAC12D2}" presName="compNode" presStyleCnt="0"/>
      <dgm:spPr/>
    </dgm:pt>
    <dgm:pt modelId="{1C807639-6491-4C7B-ACB7-1D1965C30E2A}" type="pres">
      <dgm:prSet presAssocID="{30A778EE-BC8B-4C57-8796-C8A65DAC12D2}" presName="dummyConnPt" presStyleCnt="0"/>
      <dgm:spPr/>
    </dgm:pt>
    <dgm:pt modelId="{083872F6-23E3-45B5-A51E-7EBCEDD2815A}" type="pres">
      <dgm:prSet presAssocID="{30A778EE-BC8B-4C57-8796-C8A65DAC12D2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A2E016-F5DD-4505-8CF5-6EFBB0FED858}" type="pres">
      <dgm:prSet presAssocID="{5267CE11-0541-4F3A-8C3F-D1B0FF19AA0A}" presName="sibTrans" presStyleLbl="bgSibTrans2D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54C3764E-B8FA-4F90-99D2-EE769B68ECEE}" type="pres">
      <dgm:prSet presAssocID="{179788B2-53D8-46FC-9D25-EDA3FDDC826A}" presName="compNode" presStyleCnt="0"/>
      <dgm:spPr/>
    </dgm:pt>
    <dgm:pt modelId="{1137A2F6-4556-4153-8489-9DD4609A21EA}" type="pres">
      <dgm:prSet presAssocID="{179788B2-53D8-46FC-9D25-EDA3FDDC826A}" presName="dummyConnPt" presStyleCnt="0"/>
      <dgm:spPr/>
    </dgm:pt>
    <dgm:pt modelId="{B617A1A1-70EF-4F68-A662-33CF1B79C286}" type="pres">
      <dgm:prSet presAssocID="{179788B2-53D8-46FC-9D25-EDA3FDDC826A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B5599E-00B2-45B9-B2CD-D8726E9B8C63}" type="pres">
      <dgm:prSet presAssocID="{6F2A6472-FAD8-47A7-BD57-509DB2FD1D88}" presName="sibTrans" presStyleLbl="bgSibTrans2D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4D19CEEE-E501-4A96-AB10-B55B220676C5}" type="pres">
      <dgm:prSet presAssocID="{7CB0BDDC-88D3-42D9-AB40-F9CE8E3C88E4}" presName="compNode" presStyleCnt="0"/>
      <dgm:spPr/>
    </dgm:pt>
    <dgm:pt modelId="{B41CE3BA-37E0-422C-8577-7B386B0E7C82}" type="pres">
      <dgm:prSet presAssocID="{7CB0BDDC-88D3-42D9-AB40-F9CE8E3C88E4}" presName="dummyConnPt" presStyleCnt="0"/>
      <dgm:spPr/>
    </dgm:pt>
    <dgm:pt modelId="{5DF0134E-2373-4B02-8DB8-88AB86811395}" type="pres">
      <dgm:prSet presAssocID="{7CB0BDDC-88D3-42D9-AB40-F9CE8E3C88E4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9EC2F7-A1F0-4969-BB81-8B8F38995F97}" type="pres">
      <dgm:prSet presAssocID="{75C16D9B-0B3A-48D9-ACEE-B40656D1263B}" presName="sibTrans" presStyleLbl="bgSibTrans2D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3BAB5003-7288-473F-B019-52D6547C783C}" type="pres">
      <dgm:prSet presAssocID="{116DB1A8-96B5-4901-91CB-6B58794E1A88}" presName="compNode" presStyleCnt="0"/>
      <dgm:spPr/>
    </dgm:pt>
    <dgm:pt modelId="{E143A912-BBE3-4848-B0D8-14C403587FA2}" type="pres">
      <dgm:prSet presAssocID="{116DB1A8-96B5-4901-91CB-6B58794E1A88}" presName="dummyConnPt" presStyleCnt="0"/>
      <dgm:spPr/>
    </dgm:pt>
    <dgm:pt modelId="{59664535-5CCA-40A3-8B52-D3087C241074}" type="pres">
      <dgm:prSet presAssocID="{116DB1A8-96B5-4901-91CB-6B58794E1A88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7C44F8-1FB8-4DB5-B4C3-365F2FD547CC}" type="pres">
      <dgm:prSet presAssocID="{EB0283E7-3267-4AFA-82CD-86C662958464}" presName="sibTrans" presStyleLbl="bgSibTrans2D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B7F917C3-FE9B-41D5-B95F-6950CDC2EDFD}" type="pres">
      <dgm:prSet presAssocID="{9DBC712F-4B69-4359-B253-EB5FE1835558}" presName="compNode" presStyleCnt="0"/>
      <dgm:spPr/>
    </dgm:pt>
    <dgm:pt modelId="{F59D75B7-780C-42CC-9809-7A8DA9FA22CF}" type="pres">
      <dgm:prSet presAssocID="{9DBC712F-4B69-4359-B253-EB5FE1835558}" presName="dummyConnPt" presStyleCnt="0"/>
      <dgm:spPr/>
    </dgm:pt>
    <dgm:pt modelId="{376CB6B5-6966-454E-B34B-9D9349456A2A}" type="pres">
      <dgm:prSet presAssocID="{9DBC712F-4B69-4359-B253-EB5FE1835558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02993E-D8D3-42C9-ACFE-334CC10912E8}" type="pres">
      <dgm:prSet presAssocID="{2953EDAD-7DEE-4614-B07A-154EF62F1976}" presName="sibTrans" presStyleLbl="bgSibTrans2D1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331E290F-1902-4449-A4DA-6D9EFAF7931D}" type="pres">
      <dgm:prSet presAssocID="{8AEA95B9-102C-4115-B4D3-F2C83F578E45}" presName="compNode" presStyleCnt="0"/>
      <dgm:spPr/>
    </dgm:pt>
    <dgm:pt modelId="{84008E35-7483-4827-B2B0-4C922B585488}" type="pres">
      <dgm:prSet presAssocID="{8AEA95B9-102C-4115-B4D3-F2C83F578E45}" presName="dummyConnPt" presStyleCnt="0"/>
      <dgm:spPr/>
    </dgm:pt>
    <dgm:pt modelId="{69128F8A-E999-41D5-8A97-E5CC2EBAC73B}" type="pres">
      <dgm:prSet presAssocID="{8AEA95B9-102C-4115-B4D3-F2C83F578E45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9C5FD07-F111-40E2-9676-D531256400F2}" type="presOf" srcId="{51C2CDFE-A17F-4DED-BDB0-CF3AEB18B592}" destId="{4AA7A06C-6ECA-4142-ACAC-D2793306A641}" srcOrd="0" destOrd="0" presId="urn:microsoft.com/office/officeart/2005/8/layout/bProcess4"/>
    <dgm:cxn modelId="{37F65AE2-6C16-4013-813C-BC217036CCDA}" type="presOf" srcId="{8E9D14F6-104B-4E62-B40A-7CC9EDAE5FED}" destId="{3C199CD5-E0D5-4442-B1C5-9F1ACD46B0CC}" srcOrd="0" destOrd="0" presId="urn:microsoft.com/office/officeart/2005/8/layout/bProcess4"/>
    <dgm:cxn modelId="{620BCA57-423E-48B5-A992-25B3A4311DEF}" srcId="{FB5D3E39-4C73-4805-9820-DEC6690B2F52}" destId="{51C2CDFE-A17F-4DED-BDB0-CF3AEB18B592}" srcOrd="1" destOrd="0" parTransId="{9CAFF04B-5D40-47EA-B49D-1FE6F72608BD}" sibTransId="{3E37681B-BF90-4572-87A9-93FA802AE7E7}"/>
    <dgm:cxn modelId="{971BCF5A-FCC9-4037-9AE0-7B078BA16449}" type="presOf" srcId="{6F2A6472-FAD8-47A7-BD57-509DB2FD1D88}" destId="{96B5599E-00B2-45B9-B2CD-D8726E9B8C63}" srcOrd="0" destOrd="0" presId="urn:microsoft.com/office/officeart/2005/8/layout/bProcess4"/>
    <dgm:cxn modelId="{78E556EF-F63A-4323-A739-27D0851F0B9F}" type="presOf" srcId="{BECC03F6-8144-4DFA-9CE9-548F85518945}" destId="{B4BEE972-D2C2-4424-8E33-9D19D8B501F2}" srcOrd="0" destOrd="0" presId="urn:microsoft.com/office/officeart/2005/8/layout/bProcess4"/>
    <dgm:cxn modelId="{BAC23E70-7FDC-494B-8EEC-ACDD53C3CC94}" srcId="{FB5D3E39-4C73-4805-9820-DEC6690B2F52}" destId="{7CB0BDDC-88D3-42D9-AB40-F9CE8E3C88E4}" srcOrd="5" destOrd="0" parTransId="{65E028F8-9E49-41AF-B4FC-911C66CA7C9E}" sibTransId="{75C16D9B-0B3A-48D9-ACEE-B40656D1263B}"/>
    <dgm:cxn modelId="{C2C689B1-39EF-4247-A4E9-53D9FE1D477E}" srcId="{FB5D3E39-4C73-4805-9820-DEC6690B2F52}" destId="{179788B2-53D8-46FC-9D25-EDA3FDDC826A}" srcOrd="4" destOrd="0" parTransId="{E602F2B3-32BD-4A85-A7C2-9B7E7BED402F}" sibTransId="{6F2A6472-FAD8-47A7-BD57-509DB2FD1D88}"/>
    <dgm:cxn modelId="{5D90F65C-A2B1-44F4-B1E4-1C5883AF95DD}" type="presOf" srcId="{3E37681B-BF90-4572-87A9-93FA802AE7E7}" destId="{A91E00C4-BC5F-405A-9077-EF7C39BD4F89}" srcOrd="0" destOrd="0" presId="urn:microsoft.com/office/officeart/2005/8/layout/bProcess4"/>
    <dgm:cxn modelId="{F016F239-C376-48BF-B167-C5FEA28E3574}" srcId="{FB5D3E39-4C73-4805-9820-DEC6690B2F52}" destId="{30A778EE-BC8B-4C57-8796-C8A65DAC12D2}" srcOrd="3" destOrd="0" parTransId="{1E639E42-6608-44C6-B189-2B34E6906BA1}" sibTransId="{5267CE11-0541-4F3A-8C3F-D1B0FF19AA0A}"/>
    <dgm:cxn modelId="{2573775A-F5EC-4460-BBF5-991E322E903A}" type="presOf" srcId="{5267CE11-0541-4F3A-8C3F-D1B0FF19AA0A}" destId="{FCA2E016-F5DD-4505-8CF5-6EFBB0FED858}" srcOrd="0" destOrd="0" presId="urn:microsoft.com/office/officeart/2005/8/layout/bProcess4"/>
    <dgm:cxn modelId="{E64A7146-F24C-40BA-B2AC-388BAF0B0541}" type="presOf" srcId="{75C16D9B-0B3A-48D9-ACEE-B40656D1263B}" destId="{689EC2F7-A1F0-4969-BB81-8B8F38995F97}" srcOrd="0" destOrd="0" presId="urn:microsoft.com/office/officeart/2005/8/layout/bProcess4"/>
    <dgm:cxn modelId="{8557A1BA-14D9-47FD-B675-F8D61D999A3A}" type="presOf" srcId="{2953EDAD-7DEE-4614-B07A-154EF62F1976}" destId="{5402993E-D8D3-42C9-ACFE-334CC10912E8}" srcOrd="0" destOrd="0" presId="urn:microsoft.com/office/officeart/2005/8/layout/bProcess4"/>
    <dgm:cxn modelId="{6E5B746D-171A-4AB2-A5F7-A6AB729C86A5}" srcId="{FB5D3E39-4C73-4805-9820-DEC6690B2F52}" destId="{8AEA95B9-102C-4115-B4D3-F2C83F578E45}" srcOrd="8" destOrd="0" parTransId="{F5C0D742-E440-4EFD-A933-0DC78BF8106F}" sibTransId="{FE335D75-7882-4810-866E-37FF92773ABB}"/>
    <dgm:cxn modelId="{414C1992-A47F-4C61-A8A7-631EE989A9CE}" type="presOf" srcId="{90385177-94AC-485D-B0A2-EDC3EB37C6D3}" destId="{CCA016DD-3BBB-44AF-9DAF-15E9DE3DD988}" srcOrd="0" destOrd="0" presId="urn:microsoft.com/office/officeart/2005/8/layout/bProcess4"/>
    <dgm:cxn modelId="{09730F9F-26D1-4BDD-8EDC-2F9953A8D145}" type="presOf" srcId="{8AEA95B9-102C-4115-B4D3-F2C83F578E45}" destId="{69128F8A-E999-41D5-8A97-E5CC2EBAC73B}" srcOrd="0" destOrd="0" presId="urn:microsoft.com/office/officeart/2005/8/layout/bProcess4"/>
    <dgm:cxn modelId="{0AD486A1-5CA2-4325-9A56-15F12D006AF1}" type="presOf" srcId="{EB0283E7-3267-4AFA-82CD-86C662958464}" destId="{227C44F8-1FB8-4DB5-B4C3-365F2FD547CC}" srcOrd="0" destOrd="0" presId="urn:microsoft.com/office/officeart/2005/8/layout/bProcess4"/>
    <dgm:cxn modelId="{F69F435D-42C9-4645-94C1-E9731C23B5D8}" type="presOf" srcId="{30A778EE-BC8B-4C57-8796-C8A65DAC12D2}" destId="{083872F6-23E3-45B5-A51E-7EBCEDD2815A}" srcOrd="0" destOrd="0" presId="urn:microsoft.com/office/officeart/2005/8/layout/bProcess4"/>
    <dgm:cxn modelId="{845A6C6C-42C5-4C2F-A8B1-429978F13F10}" type="presOf" srcId="{179788B2-53D8-46FC-9D25-EDA3FDDC826A}" destId="{B617A1A1-70EF-4F68-A662-33CF1B79C286}" srcOrd="0" destOrd="0" presId="urn:microsoft.com/office/officeart/2005/8/layout/bProcess4"/>
    <dgm:cxn modelId="{0190E1B1-0E98-45DA-94FF-9B253B677F9E}" srcId="{FB5D3E39-4C73-4805-9820-DEC6690B2F52}" destId="{BECC03F6-8144-4DFA-9CE9-548F85518945}" srcOrd="2" destOrd="0" parTransId="{0C30EC8B-2CA2-44EC-9E72-38A662A1527C}" sibTransId="{6D421A2C-EA52-4A96-87AF-4C5E1C32E309}"/>
    <dgm:cxn modelId="{060572FE-3666-4EE5-B1D4-9F4ADFE85FAC}" type="presOf" srcId="{7CB0BDDC-88D3-42D9-AB40-F9CE8E3C88E4}" destId="{5DF0134E-2373-4B02-8DB8-88AB86811395}" srcOrd="0" destOrd="0" presId="urn:microsoft.com/office/officeart/2005/8/layout/bProcess4"/>
    <dgm:cxn modelId="{D2301AAF-FF6E-4E88-B337-4E32947E05FF}" type="presOf" srcId="{6D421A2C-EA52-4A96-87AF-4C5E1C32E309}" destId="{36C9ED2C-3105-46C3-9E66-222FB26E7A42}" srcOrd="0" destOrd="0" presId="urn:microsoft.com/office/officeart/2005/8/layout/bProcess4"/>
    <dgm:cxn modelId="{3F2DBE60-4933-4753-8DC7-59599A589051}" type="presOf" srcId="{116DB1A8-96B5-4901-91CB-6B58794E1A88}" destId="{59664535-5CCA-40A3-8B52-D3087C241074}" srcOrd="0" destOrd="0" presId="urn:microsoft.com/office/officeart/2005/8/layout/bProcess4"/>
    <dgm:cxn modelId="{D3889140-422B-4AF0-A4FA-4BB9A8F3D1D5}" type="presOf" srcId="{9DBC712F-4B69-4359-B253-EB5FE1835558}" destId="{376CB6B5-6966-454E-B34B-9D9349456A2A}" srcOrd="0" destOrd="0" presId="urn:microsoft.com/office/officeart/2005/8/layout/bProcess4"/>
    <dgm:cxn modelId="{DD1A6FD9-5BEA-4CC2-90A6-AE0A4C6C01EF}" srcId="{FB5D3E39-4C73-4805-9820-DEC6690B2F52}" destId="{116DB1A8-96B5-4901-91CB-6B58794E1A88}" srcOrd="6" destOrd="0" parTransId="{67BA18C7-7748-42AC-AB42-1676A1836F85}" sibTransId="{EB0283E7-3267-4AFA-82CD-86C662958464}"/>
    <dgm:cxn modelId="{8F063EED-84EC-4E87-A7FA-B5DB1D676D55}" type="presOf" srcId="{FB5D3E39-4C73-4805-9820-DEC6690B2F52}" destId="{7FBE109D-85C4-47EC-B7A3-CF9EC1EC3A83}" srcOrd="0" destOrd="0" presId="urn:microsoft.com/office/officeart/2005/8/layout/bProcess4"/>
    <dgm:cxn modelId="{BA7C21C7-228F-4756-9A66-50BDA036B6DE}" srcId="{FB5D3E39-4C73-4805-9820-DEC6690B2F52}" destId="{8E9D14F6-104B-4E62-B40A-7CC9EDAE5FED}" srcOrd="0" destOrd="0" parTransId="{40AB7BD2-824A-4465-8459-581F30CD802A}" sibTransId="{90385177-94AC-485D-B0A2-EDC3EB37C6D3}"/>
    <dgm:cxn modelId="{8CD91CB0-E7B6-4F0A-A93F-704051EED1F2}" srcId="{FB5D3E39-4C73-4805-9820-DEC6690B2F52}" destId="{9DBC712F-4B69-4359-B253-EB5FE1835558}" srcOrd="7" destOrd="0" parTransId="{5BABFE21-F91D-4DC4-9DD7-CE74363AC85F}" sibTransId="{2953EDAD-7DEE-4614-B07A-154EF62F1976}"/>
    <dgm:cxn modelId="{86147854-8ED1-49B5-A69D-450A4F82DFB9}" type="presParOf" srcId="{7FBE109D-85C4-47EC-B7A3-CF9EC1EC3A83}" destId="{44D9B7B0-E40D-45F2-86D3-6643DF57FF90}" srcOrd="0" destOrd="0" presId="urn:microsoft.com/office/officeart/2005/8/layout/bProcess4"/>
    <dgm:cxn modelId="{810BE42A-6382-4331-A902-D20E70FF9F0B}" type="presParOf" srcId="{44D9B7B0-E40D-45F2-86D3-6643DF57FF90}" destId="{1CB8A433-3583-4FE1-9862-0CD6AB13FBDD}" srcOrd="0" destOrd="0" presId="urn:microsoft.com/office/officeart/2005/8/layout/bProcess4"/>
    <dgm:cxn modelId="{ACF06775-275D-4882-9F27-DD337EC45925}" type="presParOf" srcId="{44D9B7B0-E40D-45F2-86D3-6643DF57FF90}" destId="{3C199CD5-E0D5-4442-B1C5-9F1ACD46B0CC}" srcOrd="1" destOrd="0" presId="urn:microsoft.com/office/officeart/2005/8/layout/bProcess4"/>
    <dgm:cxn modelId="{6CAB91C5-D6DA-4290-9635-4FF4A2E02D48}" type="presParOf" srcId="{7FBE109D-85C4-47EC-B7A3-CF9EC1EC3A83}" destId="{CCA016DD-3BBB-44AF-9DAF-15E9DE3DD988}" srcOrd="1" destOrd="0" presId="urn:microsoft.com/office/officeart/2005/8/layout/bProcess4"/>
    <dgm:cxn modelId="{5FE3CBC9-1004-4417-A90F-D3C4B369BB84}" type="presParOf" srcId="{7FBE109D-85C4-47EC-B7A3-CF9EC1EC3A83}" destId="{83BF5FC4-9B52-4BB6-9C76-EC4E2FB4C448}" srcOrd="2" destOrd="0" presId="urn:microsoft.com/office/officeart/2005/8/layout/bProcess4"/>
    <dgm:cxn modelId="{AB5180A0-5A0F-4058-B236-0ED9AD654FEA}" type="presParOf" srcId="{83BF5FC4-9B52-4BB6-9C76-EC4E2FB4C448}" destId="{15BBD723-F700-421F-8C6C-1AF2B5F0B19F}" srcOrd="0" destOrd="0" presId="urn:microsoft.com/office/officeart/2005/8/layout/bProcess4"/>
    <dgm:cxn modelId="{302ABCBA-B09F-4C60-97DC-8CE59A43517D}" type="presParOf" srcId="{83BF5FC4-9B52-4BB6-9C76-EC4E2FB4C448}" destId="{4AA7A06C-6ECA-4142-ACAC-D2793306A641}" srcOrd="1" destOrd="0" presId="urn:microsoft.com/office/officeart/2005/8/layout/bProcess4"/>
    <dgm:cxn modelId="{54EF0B11-AE7D-42FC-87FE-A062DE41A06B}" type="presParOf" srcId="{7FBE109D-85C4-47EC-B7A3-CF9EC1EC3A83}" destId="{A91E00C4-BC5F-405A-9077-EF7C39BD4F89}" srcOrd="3" destOrd="0" presId="urn:microsoft.com/office/officeart/2005/8/layout/bProcess4"/>
    <dgm:cxn modelId="{1FF0E05A-9426-4B01-B884-CA7454314FCE}" type="presParOf" srcId="{7FBE109D-85C4-47EC-B7A3-CF9EC1EC3A83}" destId="{998545A2-9C17-4725-AF8B-319A3E9B3DC7}" srcOrd="4" destOrd="0" presId="urn:microsoft.com/office/officeart/2005/8/layout/bProcess4"/>
    <dgm:cxn modelId="{6267112A-7090-4945-8241-C501556323EB}" type="presParOf" srcId="{998545A2-9C17-4725-AF8B-319A3E9B3DC7}" destId="{321CB6A6-240E-4BBB-BE5A-57BC941BED70}" srcOrd="0" destOrd="0" presId="urn:microsoft.com/office/officeart/2005/8/layout/bProcess4"/>
    <dgm:cxn modelId="{3BC0D05F-858C-4831-A46E-01C829568207}" type="presParOf" srcId="{998545A2-9C17-4725-AF8B-319A3E9B3DC7}" destId="{B4BEE972-D2C2-4424-8E33-9D19D8B501F2}" srcOrd="1" destOrd="0" presId="urn:microsoft.com/office/officeart/2005/8/layout/bProcess4"/>
    <dgm:cxn modelId="{68E69266-573A-4FA4-B559-3BF82CC7722C}" type="presParOf" srcId="{7FBE109D-85C4-47EC-B7A3-CF9EC1EC3A83}" destId="{36C9ED2C-3105-46C3-9E66-222FB26E7A42}" srcOrd="5" destOrd="0" presId="urn:microsoft.com/office/officeart/2005/8/layout/bProcess4"/>
    <dgm:cxn modelId="{5FB84BB6-797F-470D-9603-CFD2DDC975F8}" type="presParOf" srcId="{7FBE109D-85C4-47EC-B7A3-CF9EC1EC3A83}" destId="{7BD9E6B0-24BA-43BF-9AE7-9824DEF2E8DD}" srcOrd="6" destOrd="0" presId="urn:microsoft.com/office/officeart/2005/8/layout/bProcess4"/>
    <dgm:cxn modelId="{F149BD2A-CBD6-4269-8C86-07F989773561}" type="presParOf" srcId="{7BD9E6B0-24BA-43BF-9AE7-9824DEF2E8DD}" destId="{1C807639-6491-4C7B-ACB7-1D1965C30E2A}" srcOrd="0" destOrd="0" presId="urn:microsoft.com/office/officeart/2005/8/layout/bProcess4"/>
    <dgm:cxn modelId="{88313859-09BD-4F53-8B76-3157860EC9E5}" type="presParOf" srcId="{7BD9E6B0-24BA-43BF-9AE7-9824DEF2E8DD}" destId="{083872F6-23E3-45B5-A51E-7EBCEDD2815A}" srcOrd="1" destOrd="0" presId="urn:microsoft.com/office/officeart/2005/8/layout/bProcess4"/>
    <dgm:cxn modelId="{C5A51E5E-7031-44B2-97C7-196E2337F26B}" type="presParOf" srcId="{7FBE109D-85C4-47EC-B7A3-CF9EC1EC3A83}" destId="{FCA2E016-F5DD-4505-8CF5-6EFBB0FED858}" srcOrd="7" destOrd="0" presId="urn:microsoft.com/office/officeart/2005/8/layout/bProcess4"/>
    <dgm:cxn modelId="{E6C8BADC-217D-4D2B-81FE-694381162FEE}" type="presParOf" srcId="{7FBE109D-85C4-47EC-B7A3-CF9EC1EC3A83}" destId="{54C3764E-B8FA-4F90-99D2-EE769B68ECEE}" srcOrd="8" destOrd="0" presId="urn:microsoft.com/office/officeart/2005/8/layout/bProcess4"/>
    <dgm:cxn modelId="{2B242D96-E44F-4094-BCD5-2D2CE2BB2EBC}" type="presParOf" srcId="{54C3764E-B8FA-4F90-99D2-EE769B68ECEE}" destId="{1137A2F6-4556-4153-8489-9DD4609A21EA}" srcOrd="0" destOrd="0" presId="urn:microsoft.com/office/officeart/2005/8/layout/bProcess4"/>
    <dgm:cxn modelId="{EA239DD4-C459-44C3-934F-03C102700D9C}" type="presParOf" srcId="{54C3764E-B8FA-4F90-99D2-EE769B68ECEE}" destId="{B617A1A1-70EF-4F68-A662-33CF1B79C286}" srcOrd="1" destOrd="0" presId="urn:microsoft.com/office/officeart/2005/8/layout/bProcess4"/>
    <dgm:cxn modelId="{2A9F4262-E3F6-455A-A445-80677B1622F0}" type="presParOf" srcId="{7FBE109D-85C4-47EC-B7A3-CF9EC1EC3A83}" destId="{96B5599E-00B2-45B9-B2CD-D8726E9B8C63}" srcOrd="9" destOrd="0" presId="urn:microsoft.com/office/officeart/2005/8/layout/bProcess4"/>
    <dgm:cxn modelId="{8E1CE4E4-D2EE-487A-BF23-2A3262CDC253}" type="presParOf" srcId="{7FBE109D-85C4-47EC-B7A3-CF9EC1EC3A83}" destId="{4D19CEEE-E501-4A96-AB10-B55B220676C5}" srcOrd="10" destOrd="0" presId="urn:microsoft.com/office/officeart/2005/8/layout/bProcess4"/>
    <dgm:cxn modelId="{822EED43-D085-4550-9BD7-BEB8EFBA6195}" type="presParOf" srcId="{4D19CEEE-E501-4A96-AB10-B55B220676C5}" destId="{B41CE3BA-37E0-422C-8577-7B386B0E7C82}" srcOrd="0" destOrd="0" presId="urn:microsoft.com/office/officeart/2005/8/layout/bProcess4"/>
    <dgm:cxn modelId="{284F3D14-C6A3-414D-A86C-73E149F5947A}" type="presParOf" srcId="{4D19CEEE-E501-4A96-AB10-B55B220676C5}" destId="{5DF0134E-2373-4B02-8DB8-88AB86811395}" srcOrd="1" destOrd="0" presId="urn:microsoft.com/office/officeart/2005/8/layout/bProcess4"/>
    <dgm:cxn modelId="{3FB8D10C-789E-495E-B839-18D221794FA4}" type="presParOf" srcId="{7FBE109D-85C4-47EC-B7A3-CF9EC1EC3A83}" destId="{689EC2F7-A1F0-4969-BB81-8B8F38995F97}" srcOrd="11" destOrd="0" presId="urn:microsoft.com/office/officeart/2005/8/layout/bProcess4"/>
    <dgm:cxn modelId="{F044B5A6-44E2-4B5F-AA64-F7B2A035AC36}" type="presParOf" srcId="{7FBE109D-85C4-47EC-B7A3-CF9EC1EC3A83}" destId="{3BAB5003-7288-473F-B019-52D6547C783C}" srcOrd="12" destOrd="0" presId="urn:microsoft.com/office/officeart/2005/8/layout/bProcess4"/>
    <dgm:cxn modelId="{6DF87225-F448-43B5-B25C-1475645B975C}" type="presParOf" srcId="{3BAB5003-7288-473F-B019-52D6547C783C}" destId="{E143A912-BBE3-4848-B0D8-14C403587FA2}" srcOrd="0" destOrd="0" presId="urn:microsoft.com/office/officeart/2005/8/layout/bProcess4"/>
    <dgm:cxn modelId="{B93AB640-4095-4C31-826E-79ED56EE9293}" type="presParOf" srcId="{3BAB5003-7288-473F-B019-52D6547C783C}" destId="{59664535-5CCA-40A3-8B52-D3087C241074}" srcOrd="1" destOrd="0" presId="urn:microsoft.com/office/officeart/2005/8/layout/bProcess4"/>
    <dgm:cxn modelId="{A904E181-A3B8-4A74-9E88-B91FFD1EAB20}" type="presParOf" srcId="{7FBE109D-85C4-47EC-B7A3-CF9EC1EC3A83}" destId="{227C44F8-1FB8-4DB5-B4C3-365F2FD547CC}" srcOrd="13" destOrd="0" presId="urn:microsoft.com/office/officeart/2005/8/layout/bProcess4"/>
    <dgm:cxn modelId="{9C3DBE9F-31D6-472C-A92D-59206BD806C4}" type="presParOf" srcId="{7FBE109D-85C4-47EC-B7A3-CF9EC1EC3A83}" destId="{B7F917C3-FE9B-41D5-B95F-6950CDC2EDFD}" srcOrd="14" destOrd="0" presId="urn:microsoft.com/office/officeart/2005/8/layout/bProcess4"/>
    <dgm:cxn modelId="{0E8142EF-7D86-40AD-BEA3-6B2ECEC60B09}" type="presParOf" srcId="{B7F917C3-FE9B-41D5-B95F-6950CDC2EDFD}" destId="{F59D75B7-780C-42CC-9809-7A8DA9FA22CF}" srcOrd="0" destOrd="0" presId="urn:microsoft.com/office/officeart/2005/8/layout/bProcess4"/>
    <dgm:cxn modelId="{347684EC-C77B-4CA8-BDE3-F56B60A693B8}" type="presParOf" srcId="{B7F917C3-FE9B-41D5-B95F-6950CDC2EDFD}" destId="{376CB6B5-6966-454E-B34B-9D9349456A2A}" srcOrd="1" destOrd="0" presId="urn:microsoft.com/office/officeart/2005/8/layout/bProcess4"/>
    <dgm:cxn modelId="{2C3807CD-8818-4234-BE73-1849A65CA22C}" type="presParOf" srcId="{7FBE109D-85C4-47EC-B7A3-CF9EC1EC3A83}" destId="{5402993E-D8D3-42C9-ACFE-334CC10912E8}" srcOrd="15" destOrd="0" presId="urn:microsoft.com/office/officeart/2005/8/layout/bProcess4"/>
    <dgm:cxn modelId="{388A5DE5-6C94-4B4B-BE4A-BA636990799A}" type="presParOf" srcId="{7FBE109D-85C4-47EC-B7A3-CF9EC1EC3A83}" destId="{331E290F-1902-4449-A4DA-6D9EFAF7931D}" srcOrd="16" destOrd="0" presId="urn:microsoft.com/office/officeart/2005/8/layout/bProcess4"/>
    <dgm:cxn modelId="{9ACE634D-C7E2-45E7-93A3-ED1754D18B0D}" type="presParOf" srcId="{331E290F-1902-4449-A4DA-6D9EFAF7931D}" destId="{84008E35-7483-4827-B2B0-4C922B585488}" srcOrd="0" destOrd="0" presId="urn:microsoft.com/office/officeart/2005/8/layout/bProcess4"/>
    <dgm:cxn modelId="{4AF32FDC-E96F-4BB7-B0A0-337A37F2B2FD}" type="presParOf" srcId="{331E290F-1902-4449-A4DA-6D9EFAF7931D}" destId="{69128F8A-E999-41D5-8A97-E5CC2EBAC73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DD025-2237-4D2D-A9A0-6E1187B0982C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256D5A2-A4BA-460F-BA31-B466A2709093}">
      <dgm:prSet phldrT="[텍스트]"/>
      <dgm:spPr/>
      <dgm:t>
        <a:bodyPr/>
        <a:lstStyle/>
        <a:p>
          <a:pPr latinLnBrk="1"/>
          <a:r>
            <a:rPr lang="ko-KR" altLang="en-US" b="0" i="0" dirty="0" smtClean="0"/>
            <a:t>스마트 업무처리 시스템</a:t>
          </a:r>
          <a:endParaRPr lang="ko-KR" altLang="en-US" dirty="0"/>
        </a:p>
      </dgm:t>
    </dgm:pt>
    <dgm:pt modelId="{6957CEB8-18C9-4782-BCB5-C2433D92F9E2}" type="parTrans" cxnId="{EC361DFB-45A6-4377-9B7B-64670D8D95B8}">
      <dgm:prSet/>
      <dgm:spPr/>
      <dgm:t>
        <a:bodyPr/>
        <a:lstStyle/>
        <a:p>
          <a:pPr latinLnBrk="1"/>
          <a:endParaRPr lang="ko-KR" altLang="en-US"/>
        </a:p>
      </dgm:t>
    </dgm:pt>
    <dgm:pt modelId="{7389C627-1174-45F4-A24C-3154E477DFBB}" type="sibTrans" cxnId="{EC361DFB-45A6-4377-9B7B-64670D8D95B8}">
      <dgm:prSet/>
      <dgm:spPr/>
      <dgm:t>
        <a:bodyPr/>
        <a:lstStyle/>
        <a:p>
          <a:pPr latinLnBrk="1"/>
          <a:endParaRPr lang="ko-KR" altLang="en-US"/>
        </a:p>
      </dgm:t>
    </dgm:pt>
    <dgm:pt modelId="{8A032608-EFFB-4284-8B51-D2FA31670BE1}">
      <dgm:prSet phldrT="[텍스트]"/>
      <dgm:spPr/>
      <dgm:t>
        <a:bodyPr/>
        <a:lstStyle/>
        <a:p>
          <a:pPr latinLnBrk="1"/>
          <a:r>
            <a:rPr lang="ko-KR" altLang="en-US" b="0" i="0" dirty="0" smtClean="0"/>
            <a:t>스마트 국방업무</a:t>
          </a:r>
          <a:endParaRPr lang="ko-KR" altLang="en-US" dirty="0"/>
        </a:p>
      </dgm:t>
    </dgm:pt>
    <dgm:pt modelId="{24C4D428-AB22-46F5-93E5-C5BC8EFBDE06}" type="parTrans" cxnId="{278EC2B6-E969-4C9D-B426-4F332B6B539B}">
      <dgm:prSet/>
      <dgm:spPr/>
      <dgm:t>
        <a:bodyPr/>
        <a:lstStyle/>
        <a:p>
          <a:pPr latinLnBrk="1"/>
          <a:endParaRPr lang="ko-KR" altLang="en-US"/>
        </a:p>
      </dgm:t>
    </dgm:pt>
    <dgm:pt modelId="{CE449CCF-0607-4693-A502-B524B754A841}" type="sibTrans" cxnId="{278EC2B6-E969-4C9D-B426-4F332B6B539B}">
      <dgm:prSet/>
      <dgm:spPr/>
      <dgm:t>
        <a:bodyPr/>
        <a:lstStyle/>
        <a:p>
          <a:pPr latinLnBrk="1"/>
          <a:endParaRPr lang="ko-KR" altLang="en-US"/>
        </a:p>
      </dgm:t>
    </dgm:pt>
    <dgm:pt modelId="{80CA5681-D739-4065-8E3A-76B2ECC22C0A}">
      <dgm:prSet phldrT="[텍스트]"/>
      <dgm:spPr/>
      <dgm:t>
        <a:bodyPr/>
        <a:lstStyle/>
        <a:p>
          <a:pPr latinLnBrk="1"/>
          <a:r>
            <a:rPr lang="ko-KR" altLang="en-US" b="0" i="0" dirty="0" smtClean="0"/>
            <a:t>타 기관 연계사업</a:t>
          </a:r>
          <a:endParaRPr lang="ko-KR" altLang="en-US" dirty="0"/>
        </a:p>
      </dgm:t>
    </dgm:pt>
    <dgm:pt modelId="{096CC414-E991-4690-8385-86B90C8EA3BF}" type="parTrans" cxnId="{B71BF025-4623-4794-B08B-730CFBAC5331}">
      <dgm:prSet/>
      <dgm:spPr/>
      <dgm:t>
        <a:bodyPr/>
        <a:lstStyle/>
        <a:p>
          <a:pPr latinLnBrk="1"/>
          <a:endParaRPr lang="ko-KR" altLang="en-US"/>
        </a:p>
      </dgm:t>
    </dgm:pt>
    <dgm:pt modelId="{5E227504-9B0A-4806-87B8-B2C1EF7CE196}" type="sibTrans" cxnId="{B71BF025-4623-4794-B08B-730CFBAC5331}">
      <dgm:prSet/>
      <dgm:spPr/>
      <dgm:t>
        <a:bodyPr/>
        <a:lstStyle/>
        <a:p>
          <a:pPr latinLnBrk="1"/>
          <a:endParaRPr lang="ko-KR" altLang="en-US"/>
        </a:p>
      </dgm:t>
    </dgm:pt>
    <dgm:pt modelId="{C3A1ACC5-FE71-4529-A90D-A275C2B94BE5}" type="pres">
      <dgm:prSet presAssocID="{2C7DD025-2237-4D2D-A9A0-6E1187B098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8B309A-F7D7-4888-9116-491400EDD966}" type="pres">
      <dgm:prSet presAssocID="{A256D5A2-A4BA-460F-BA31-B466A2709093}" presName="hierRoot1" presStyleCnt="0"/>
      <dgm:spPr/>
    </dgm:pt>
    <dgm:pt modelId="{A45CFB54-7856-47B0-86E1-D2B25FDCEF97}" type="pres">
      <dgm:prSet presAssocID="{A256D5A2-A4BA-460F-BA31-B466A2709093}" presName="composite" presStyleCnt="0"/>
      <dgm:spPr/>
    </dgm:pt>
    <dgm:pt modelId="{EF14B991-761D-45FF-9238-89346A02AC18}" type="pres">
      <dgm:prSet presAssocID="{A256D5A2-A4BA-460F-BA31-B466A2709093}" presName="image" presStyleLbl="node0" presStyleIdx="0" presStyleCnt="1"/>
      <dgm:spPr/>
    </dgm:pt>
    <dgm:pt modelId="{B772FDEC-67A8-423F-8041-369D154F5D26}" type="pres">
      <dgm:prSet presAssocID="{A256D5A2-A4BA-460F-BA31-B466A2709093}" presName="text" presStyleLbl="revTx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914C7E-1DB9-49EB-816B-6E0246C600A0}" type="pres">
      <dgm:prSet presAssocID="{A256D5A2-A4BA-460F-BA31-B466A2709093}" presName="hierChild2" presStyleCnt="0"/>
      <dgm:spPr/>
    </dgm:pt>
    <dgm:pt modelId="{42E190F9-33FD-45F9-8ED4-3844DAA119B2}" type="pres">
      <dgm:prSet presAssocID="{24C4D428-AB22-46F5-93E5-C5BC8EFBDE06}" presName="Name10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6633AC5-915D-4063-B96C-6894B2EB5B5D}" type="pres">
      <dgm:prSet presAssocID="{8A032608-EFFB-4284-8B51-D2FA31670BE1}" presName="hierRoot2" presStyleCnt="0"/>
      <dgm:spPr/>
    </dgm:pt>
    <dgm:pt modelId="{ADBAEA02-85A7-4F3C-990E-70357EC47CBE}" type="pres">
      <dgm:prSet presAssocID="{8A032608-EFFB-4284-8B51-D2FA31670BE1}" presName="composite2" presStyleCnt="0"/>
      <dgm:spPr/>
    </dgm:pt>
    <dgm:pt modelId="{BFF0D645-8030-4E06-BCEA-9D7175C9366C}" type="pres">
      <dgm:prSet presAssocID="{8A032608-EFFB-4284-8B51-D2FA31670BE1}" presName="image2" presStyleLbl="node2" presStyleIdx="0" presStyleCnt="2"/>
      <dgm:spPr/>
    </dgm:pt>
    <dgm:pt modelId="{DC072E4F-8E02-4CD3-A50D-A78D52534C2F}" type="pres">
      <dgm:prSet presAssocID="{8A032608-EFFB-4284-8B51-D2FA31670BE1}" presName="text2" presStyleLbl="revTx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EBD51F-4AC2-408D-B5B4-D8D00911335E}" type="pres">
      <dgm:prSet presAssocID="{8A032608-EFFB-4284-8B51-D2FA31670BE1}" presName="hierChild3" presStyleCnt="0"/>
      <dgm:spPr/>
    </dgm:pt>
    <dgm:pt modelId="{2A3B455E-D244-498C-9456-D680E79F0D1A}" type="pres">
      <dgm:prSet presAssocID="{096CC414-E991-4690-8385-86B90C8EA3BF}" presName="Name10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3412D21-10B7-4388-B5F3-84C9841367D6}" type="pres">
      <dgm:prSet presAssocID="{80CA5681-D739-4065-8E3A-76B2ECC22C0A}" presName="hierRoot2" presStyleCnt="0"/>
      <dgm:spPr/>
    </dgm:pt>
    <dgm:pt modelId="{12920D73-69A0-44B3-93F3-E78333E037EB}" type="pres">
      <dgm:prSet presAssocID="{80CA5681-D739-4065-8E3A-76B2ECC22C0A}" presName="composite2" presStyleCnt="0"/>
      <dgm:spPr/>
    </dgm:pt>
    <dgm:pt modelId="{29CD18A1-E78D-49D2-8235-EAC73C93696E}" type="pres">
      <dgm:prSet presAssocID="{80CA5681-D739-4065-8E3A-76B2ECC22C0A}" presName="image2" presStyleLbl="node2" presStyleIdx="1" presStyleCnt="2"/>
      <dgm:spPr/>
    </dgm:pt>
    <dgm:pt modelId="{8E93C0BC-9E9B-4416-8B54-8604C8FE58C0}" type="pres">
      <dgm:prSet presAssocID="{80CA5681-D739-4065-8E3A-76B2ECC22C0A}" presName="text2" presStyleLbl="revTx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3384BB-09DD-4DF0-863A-8576CE08F5A6}" type="pres">
      <dgm:prSet presAssocID="{80CA5681-D739-4065-8E3A-76B2ECC22C0A}" presName="hierChild3" presStyleCnt="0"/>
      <dgm:spPr/>
    </dgm:pt>
  </dgm:ptLst>
  <dgm:cxnLst>
    <dgm:cxn modelId="{FC98E7ED-01B1-49AD-B8CA-4F9DBAC424A3}" type="presOf" srcId="{80CA5681-D739-4065-8E3A-76B2ECC22C0A}" destId="{8E93C0BC-9E9B-4416-8B54-8604C8FE58C0}" srcOrd="0" destOrd="0" presId="urn:microsoft.com/office/officeart/2009/layout/CirclePictureHierarchy"/>
    <dgm:cxn modelId="{278EC2B6-E969-4C9D-B426-4F332B6B539B}" srcId="{A256D5A2-A4BA-460F-BA31-B466A2709093}" destId="{8A032608-EFFB-4284-8B51-D2FA31670BE1}" srcOrd="0" destOrd="0" parTransId="{24C4D428-AB22-46F5-93E5-C5BC8EFBDE06}" sibTransId="{CE449CCF-0607-4693-A502-B524B754A841}"/>
    <dgm:cxn modelId="{B71BF025-4623-4794-B08B-730CFBAC5331}" srcId="{A256D5A2-A4BA-460F-BA31-B466A2709093}" destId="{80CA5681-D739-4065-8E3A-76B2ECC22C0A}" srcOrd="1" destOrd="0" parTransId="{096CC414-E991-4690-8385-86B90C8EA3BF}" sibTransId="{5E227504-9B0A-4806-87B8-B2C1EF7CE196}"/>
    <dgm:cxn modelId="{FBD7DC06-BA11-4D19-96C5-1939BC70523D}" type="presOf" srcId="{24C4D428-AB22-46F5-93E5-C5BC8EFBDE06}" destId="{42E190F9-33FD-45F9-8ED4-3844DAA119B2}" srcOrd="0" destOrd="0" presId="urn:microsoft.com/office/officeart/2009/layout/CirclePictureHierarchy"/>
    <dgm:cxn modelId="{6E297BF2-584B-4D38-98AE-7A4A70072AEC}" type="presOf" srcId="{8A032608-EFFB-4284-8B51-D2FA31670BE1}" destId="{DC072E4F-8E02-4CD3-A50D-A78D52534C2F}" srcOrd="0" destOrd="0" presId="urn:microsoft.com/office/officeart/2009/layout/CirclePictureHierarchy"/>
    <dgm:cxn modelId="{FE752D51-9758-44B7-AAA0-0FDE65704EA7}" type="presOf" srcId="{A256D5A2-A4BA-460F-BA31-B466A2709093}" destId="{B772FDEC-67A8-423F-8041-369D154F5D26}" srcOrd="0" destOrd="0" presId="urn:microsoft.com/office/officeart/2009/layout/CirclePictureHierarchy"/>
    <dgm:cxn modelId="{1BA3B958-3C76-4F4D-A4E3-3B0A6A3CA114}" type="presOf" srcId="{2C7DD025-2237-4D2D-A9A0-6E1187B0982C}" destId="{C3A1ACC5-FE71-4529-A90D-A275C2B94BE5}" srcOrd="0" destOrd="0" presId="urn:microsoft.com/office/officeart/2009/layout/CirclePictureHierarchy"/>
    <dgm:cxn modelId="{EC361DFB-45A6-4377-9B7B-64670D8D95B8}" srcId="{2C7DD025-2237-4D2D-A9A0-6E1187B0982C}" destId="{A256D5A2-A4BA-460F-BA31-B466A2709093}" srcOrd="0" destOrd="0" parTransId="{6957CEB8-18C9-4782-BCB5-C2433D92F9E2}" sibTransId="{7389C627-1174-45F4-A24C-3154E477DFBB}"/>
    <dgm:cxn modelId="{FE03C8E1-FE00-4AA1-8AAA-D114ADF8A4EF}" type="presOf" srcId="{096CC414-E991-4690-8385-86B90C8EA3BF}" destId="{2A3B455E-D244-498C-9456-D680E79F0D1A}" srcOrd="0" destOrd="0" presId="urn:microsoft.com/office/officeart/2009/layout/CirclePictureHierarchy"/>
    <dgm:cxn modelId="{803A3015-B590-4EE8-82A7-DEEE8CF82157}" type="presParOf" srcId="{C3A1ACC5-FE71-4529-A90D-A275C2B94BE5}" destId="{318B309A-F7D7-4888-9116-491400EDD966}" srcOrd="0" destOrd="0" presId="urn:microsoft.com/office/officeart/2009/layout/CirclePictureHierarchy"/>
    <dgm:cxn modelId="{07CDFEA3-827C-4F67-9C9F-AF81DAAEACF7}" type="presParOf" srcId="{318B309A-F7D7-4888-9116-491400EDD966}" destId="{A45CFB54-7856-47B0-86E1-D2B25FDCEF97}" srcOrd="0" destOrd="0" presId="urn:microsoft.com/office/officeart/2009/layout/CirclePictureHierarchy"/>
    <dgm:cxn modelId="{83DB273D-C420-47D0-A1FB-709D2B4C5815}" type="presParOf" srcId="{A45CFB54-7856-47B0-86E1-D2B25FDCEF97}" destId="{EF14B991-761D-45FF-9238-89346A02AC18}" srcOrd="0" destOrd="0" presId="urn:microsoft.com/office/officeart/2009/layout/CirclePictureHierarchy"/>
    <dgm:cxn modelId="{1B1663B5-9D56-4808-B40E-29B93E817F51}" type="presParOf" srcId="{A45CFB54-7856-47B0-86E1-D2B25FDCEF97}" destId="{B772FDEC-67A8-423F-8041-369D154F5D26}" srcOrd="1" destOrd="0" presId="urn:microsoft.com/office/officeart/2009/layout/CirclePictureHierarchy"/>
    <dgm:cxn modelId="{8C9D162B-2403-435D-BC3D-3FFD15FCD95C}" type="presParOf" srcId="{318B309A-F7D7-4888-9116-491400EDD966}" destId="{27914C7E-1DB9-49EB-816B-6E0246C600A0}" srcOrd="1" destOrd="0" presId="urn:microsoft.com/office/officeart/2009/layout/CirclePictureHierarchy"/>
    <dgm:cxn modelId="{51AD3830-6683-4B76-9028-8E2C8F9C1B0D}" type="presParOf" srcId="{27914C7E-1DB9-49EB-816B-6E0246C600A0}" destId="{42E190F9-33FD-45F9-8ED4-3844DAA119B2}" srcOrd="0" destOrd="0" presId="urn:microsoft.com/office/officeart/2009/layout/CirclePictureHierarchy"/>
    <dgm:cxn modelId="{C6D96802-F486-4B26-842D-2B8FA2B4C81B}" type="presParOf" srcId="{27914C7E-1DB9-49EB-816B-6E0246C600A0}" destId="{36633AC5-915D-4063-B96C-6894B2EB5B5D}" srcOrd="1" destOrd="0" presId="urn:microsoft.com/office/officeart/2009/layout/CirclePictureHierarchy"/>
    <dgm:cxn modelId="{6FA8DB01-D4D2-4F00-8C57-98F150E6BAEF}" type="presParOf" srcId="{36633AC5-915D-4063-B96C-6894B2EB5B5D}" destId="{ADBAEA02-85A7-4F3C-990E-70357EC47CBE}" srcOrd="0" destOrd="0" presId="urn:microsoft.com/office/officeart/2009/layout/CirclePictureHierarchy"/>
    <dgm:cxn modelId="{77CE50E3-38C5-46B7-B8B3-358579EF4B16}" type="presParOf" srcId="{ADBAEA02-85A7-4F3C-990E-70357EC47CBE}" destId="{BFF0D645-8030-4E06-BCEA-9D7175C9366C}" srcOrd="0" destOrd="0" presId="urn:microsoft.com/office/officeart/2009/layout/CirclePictureHierarchy"/>
    <dgm:cxn modelId="{4D335803-B730-4E32-9397-913EDA62BEA4}" type="presParOf" srcId="{ADBAEA02-85A7-4F3C-990E-70357EC47CBE}" destId="{DC072E4F-8E02-4CD3-A50D-A78D52534C2F}" srcOrd="1" destOrd="0" presId="urn:microsoft.com/office/officeart/2009/layout/CirclePictureHierarchy"/>
    <dgm:cxn modelId="{D052F533-F233-4EFA-A033-89CDFF6C59FB}" type="presParOf" srcId="{36633AC5-915D-4063-B96C-6894B2EB5B5D}" destId="{D7EBD51F-4AC2-408D-B5B4-D8D00911335E}" srcOrd="1" destOrd="0" presId="urn:microsoft.com/office/officeart/2009/layout/CirclePictureHierarchy"/>
    <dgm:cxn modelId="{6E8DAF3B-8CF6-4136-9C22-14CBFCD25A8B}" type="presParOf" srcId="{27914C7E-1DB9-49EB-816B-6E0246C600A0}" destId="{2A3B455E-D244-498C-9456-D680E79F0D1A}" srcOrd="2" destOrd="0" presId="urn:microsoft.com/office/officeart/2009/layout/CirclePictureHierarchy"/>
    <dgm:cxn modelId="{E504ED6C-2191-4FB0-9981-10998FD9EC51}" type="presParOf" srcId="{27914C7E-1DB9-49EB-816B-6E0246C600A0}" destId="{63412D21-10B7-4388-B5F3-84C9841367D6}" srcOrd="3" destOrd="0" presId="urn:microsoft.com/office/officeart/2009/layout/CirclePictureHierarchy"/>
    <dgm:cxn modelId="{0CAE3763-50B5-493B-AC86-222F2CCF725A}" type="presParOf" srcId="{63412D21-10B7-4388-B5F3-84C9841367D6}" destId="{12920D73-69A0-44B3-93F3-E78333E037EB}" srcOrd="0" destOrd="0" presId="urn:microsoft.com/office/officeart/2009/layout/CirclePictureHierarchy"/>
    <dgm:cxn modelId="{84E5F629-0AFE-4CD8-8251-94C701D45141}" type="presParOf" srcId="{12920D73-69A0-44B3-93F3-E78333E037EB}" destId="{29CD18A1-E78D-49D2-8235-EAC73C93696E}" srcOrd="0" destOrd="0" presId="urn:microsoft.com/office/officeart/2009/layout/CirclePictureHierarchy"/>
    <dgm:cxn modelId="{15DDF71E-05E7-4CA6-B48B-FD831275C04E}" type="presParOf" srcId="{12920D73-69A0-44B3-93F3-E78333E037EB}" destId="{8E93C0BC-9E9B-4416-8B54-8604C8FE58C0}" srcOrd="1" destOrd="0" presId="urn:microsoft.com/office/officeart/2009/layout/CirclePictureHierarchy"/>
    <dgm:cxn modelId="{1BC269E8-4669-438B-9259-88B2B67E0111}" type="presParOf" srcId="{63412D21-10B7-4388-B5F3-84C9841367D6}" destId="{143384BB-09DD-4DF0-863A-8576CE08F5A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016DD-3BBB-44AF-9DAF-15E9DE3DD988}">
      <dsp:nvSpPr>
        <dsp:cNvPr id="0" name=""/>
        <dsp:cNvSpPr/>
      </dsp:nvSpPr>
      <dsp:spPr>
        <a:xfrm rot="5400000">
          <a:off x="-391766" y="1263641"/>
          <a:ext cx="1729599" cy="20873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99CD5-E0D5-4442-B1C5-9F1ACD46B0CC}">
      <dsp:nvSpPr>
        <dsp:cNvPr id="0" name=""/>
        <dsp:cNvSpPr/>
      </dsp:nvSpPr>
      <dsp:spPr>
        <a:xfrm>
          <a:off x="4273" y="157092"/>
          <a:ext cx="2319234" cy="1391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출타 비율 계산</a:t>
          </a:r>
          <a:endParaRPr lang="ko-KR" altLang="en-US" sz="2400" kern="1200" dirty="0"/>
        </a:p>
      </dsp:txBody>
      <dsp:txXfrm>
        <a:off x="45030" y="197849"/>
        <a:ext cx="2237720" cy="1310026"/>
      </dsp:txXfrm>
    </dsp:sp>
    <dsp:sp modelId="{A91E00C4-BC5F-405A-9077-EF7C39BD4F89}">
      <dsp:nvSpPr>
        <dsp:cNvPr id="0" name=""/>
        <dsp:cNvSpPr/>
      </dsp:nvSpPr>
      <dsp:spPr>
        <a:xfrm rot="5400000">
          <a:off x="-391766" y="3003067"/>
          <a:ext cx="1729599" cy="20873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7A06C-6ECA-4142-ACAC-D2793306A641}">
      <dsp:nvSpPr>
        <dsp:cNvPr id="0" name=""/>
        <dsp:cNvSpPr/>
      </dsp:nvSpPr>
      <dsp:spPr>
        <a:xfrm>
          <a:off x="4273" y="1896517"/>
          <a:ext cx="2319234" cy="1391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엑셀 출타 종합</a:t>
          </a:r>
          <a:endParaRPr lang="ko-KR" altLang="en-US" sz="2400" kern="1200" dirty="0"/>
        </a:p>
      </dsp:txBody>
      <dsp:txXfrm>
        <a:off x="45030" y="1937274"/>
        <a:ext cx="2237720" cy="1310026"/>
      </dsp:txXfrm>
    </dsp:sp>
    <dsp:sp modelId="{36C9ED2C-3105-46C3-9E66-222FB26E7A42}">
      <dsp:nvSpPr>
        <dsp:cNvPr id="0" name=""/>
        <dsp:cNvSpPr/>
      </dsp:nvSpPr>
      <dsp:spPr>
        <a:xfrm>
          <a:off x="477946" y="3872779"/>
          <a:ext cx="3074755" cy="20873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EE972-D2C2-4424-8E33-9D19D8B501F2}">
      <dsp:nvSpPr>
        <dsp:cNvPr id="0" name=""/>
        <dsp:cNvSpPr/>
      </dsp:nvSpPr>
      <dsp:spPr>
        <a:xfrm>
          <a:off x="4273" y="3635943"/>
          <a:ext cx="2319234" cy="1391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출력하여 문서로 공지</a:t>
          </a:r>
          <a:endParaRPr lang="ko-KR" altLang="en-US" sz="2400" kern="1200" dirty="0"/>
        </a:p>
      </dsp:txBody>
      <dsp:txXfrm>
        <a:off x="45030" y="3676700"/>
        <a:ext cx="2237720" cy="1310026"/>
      </dsp:txXfrm>
    </dsp:sp>
    <dsp:sp modelId="{FCA2E016-F5DD-4505-8CF5-6EFBB0FED858}">
      <dsp:nvSpPr>
        <dsp:cNvPr id="0" name=""/>
        <dsp:cNvSpPr/>
      </dsp:nvSpPr>
      <dsp:spPr>
        <a:xfrm rot="16200000">
          <a:off x="2692815" y="3003067"/>
          <a:ext cx="1729599" cy="20873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872F6-23E3-45B5-A51E-7EBCEDD2815A}">
      <dsp:nvSpPr>
        <dsp:cNvPr id="0" name=""/>
        <dsp:cNvSpPr/>
      </dsp:nvSpPr>
      <dsp:spPr>
        <a:xfrm>
          <a:off x="3088854" y="3635943"/>
          <a:ext cx="2319234" cy="1391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상황판에 기재</a:t>
          </a:r>
          <a:endParaRPr lang="ko-KR" altLang="en-US" sz="2400" kern="1200" dirty="0"/>
        </a:p>
      </dsp:txBody>
      <dsp:txXfrm>
        <a:off x="3129611" y="3676700"/>
        <a:ext cx="2237720" cy="1310026"/>
      </dsp:txXfrm>
    </dsp:sp>
    <dsp:sp modelId="{96B5599E-00B2-45B9-B2CD-D8726E9B8C63}">
      <dsp:nvSpPr>
        <dsp:cNvPr id="0" name=""/>
        <dsp:cNvSpPr/>
      </dsp:nvSpPr>
      <dsp:spPr>
        <a:xfrm rot="16200000">
          <a:off x="2692815" y="1263641"/>
          <a:ext cx="1729599" cy="20873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7A1A1-70EF-4F68-A662-33CF1B79C286}">
      <dsp:nvSpPr>
        <dsp:cNvPr id="0" name=""/>
        <dsp:cNvSpPr/>
      </dsp:nvSpPr>
      <dsp:spPr>
        <a:xfrm>
          <a:off x="3088854" y="1896517"/>
          <a:ext cx="2319234" cy="1391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부대일지 작성</a:t>
          </a:r>
          <a:endParaRPr lang="ko-KR" altLang="en-US" sz="2400" kern="1200" dirty="0"/>
        </a:p>
      </dsp:txBody>
      <dsp:txXfrm>
        <a:off x="3129611" y="1937274"/>
        <a:ext cx="2237720" cy="1310026"/>
      </dsp:txXfrm>
    </dsp:sp>
    <dsp:sp modelId="{689EC2F7-A1F0-4969-BB81-8B8F38995F97}">
      <dsp:nvSpPr>
        <dsp:cNvPr id="0" name=""/>
        <dsp:cNvSpPr/>
      </dsp:nvSpPr>
      <dsp:spPr>
        <a:xfrm>
          <a:off x="3562527" y="393928"/>
          <a:ext cx="3074755" cy="20873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0134E-2373-4B02-8DB8-88AB86811395}">
      <dsp:nvSpPr>
        <dsp:cNvPr id="0" name=""/>
        <dsp:cNvSpPr/>
      </dsp:nvSpPr>
      <dsp:spPr>
        <a:xfrm>
          <a:off x="3088854" y="157092"/>
          <a:ext cx="2319234" cy="1391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근무 교체</a:t>
          </a:r>
          <a:endParaRPr lang="ko-KR" altLang="en-US" sz="2400" kern="1200" dirty="0"/>
        </a:p>
      </dsp:txBody>
      <dsp:txXfrm>
        <a:off x="3129611" y="197849"/>
        <a:ext cx="2237720" cy="1310026"/>
      </dsp:txXfrm>
    </dsp:sp>
    <dsp:sp modelId="{227C44F8-1FB8-4DB5-B4C3-365F2FD547CC}">
      <dsp:nvSpPr>
        <dsp:cNvPr id="0" name=""/>
        <dsp:cNvSpPr/>
      </dsp:nvSpPr>
      <dsp:spPr>
        <a:xfrm rot="5400000">
          <a:off x="5777396" y="1263641"/>
          <a:ext cx="1729599" cy="20873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64535-5CCA-40A3-8B52-D3087C241074}">
      <dsp:nvSpPr>
        <dsp:cNvPr id="0" name=""/>
        <dsp:cNvSpPr/>
      </dsp:nvSpPr>
      <dsp:spPr>
        <a:xfrm>
          <a:off x="6173436" y="157092"/>
          <a:ext cx="2319234" cy="1391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청소 교체</a:t>
          </a:r>
          <a:endParaRPr lang="ko-KR" altLang="en-US" sz="2400" kern="1200" dirty="0"/>
        </a:p>
      </dsp:txBody>
      <dsp:txXfrm>
        <a:off x="6214193" y="197849"/>
        <a:ext cx="2237720" cy="1310026"/>
      </dsp:txXfrm>
    </dsp:sp>
    <dsp:sp modelId="{5402993E-D8D3-42C9-ACFE-334CC10912E8}">
      <dsp:nvSpPr>
        <dsp:cNvPr id="0" name=""/>
        <dsp:cNvSpPr/>
      </dsp:nvSpPr>
      <dsp:spPr>
        <a:xfrm rot="5400000">
          <a:off x="5777396" y="3003067"/>
          <a:ext cx="1729599" cy="20873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CB6B5-6966-454E-B34B-9D9349456A2A}">
      <dsp:nvSpPr>
        <dsp:cNvPr id="0" name=""/>
        <dsp:cNvSpPr/>
      </dsp:nvSpPr>
      <dsp:spPr>
        <a:xfrm>
          <a:off x="6173436" y="1896517"/>
          <a:ext cx="2319234" cy="1391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비상대기 교체</a:t>
          </a:r>
          <a:endParaRPr lang="ko-KR" altLang="en-US" sz="2400" kern="1200" dirty="0"/>
        </a:p>
      </dsp:txBody>
      <dsp:txXfrm>
        <a:off x="6214193" y="1937274"/>
        <a:ext cx="2237720" cy="1310026"/>
      </dsp:txXfrm>
    </dsp:sp>
    <dsp:sp modelId="{69128F8A-E999-41D5-8A97-E5CC2EBAC73B}">
      <dsp:nvSpPr>
        <dsp:cNvPr id="0" name=""/>
        <dsp:cNvSpPr/>
      </dsp:nvSpPr>
      <dsp:spPr>
        <a:xfrm>
          <a:off x="6173436" y="3635943"/>
          <a:ext cx="2319234" cy="139154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만약 휴가 일정 바뀌면</a:t>
          </a:r>
          <a:r>
            <a:rPr lang="en-US" altLang="ko-KR" sz="2400" kern="1200" dirty="0" smtClean="0"/>
            <a:t>..??</a:t>
          </a:r>
          <a:endParaRPr lang="ko-KR" altLang="en-US" sz="2400" kern="1200" dirty="0"/>
        </a:p>
      </dsp:txBody>
      <dsp:txXfrm>
        <a:off x="6214193" y="3676700"/>
        <a:ext cx="2237720" cy="13100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B455E-D244-498C-9456-D680E79F0D1A}">
      <dsp:nvSpPr>
        <dsp:cNvPr id="0" name=""/>
        <dsp:cNvSpPr/>
      </dsp:nvSpPr>
      <dsp:spPr>
        <a:xfrm>
          <a:off x="1234543" y="934972"/>
          <a:ext cx="905022" cy="207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88"/>
              </a:lnTo>
              <a:lnTo>
                <a:pt x="905022" y="104488"/>
              </a:lnTo>
              <a:lnTo>
                <a:pt x="905022" y="2073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190F9-33FD-45F9-8ED4-3844DAA119B2}">
      <dsp:nvSpPr>
        <dsp:cNvPr id="0" name=""/>
        <dsp:cNvSpPr/>
      </dsp:nvSpPr>
      <dsp:spPr>
        <a:xfrm>
          <a:off x="329520" y="934972"/>
          <a:ext cx="905022" cy="207332"/>
        </a:xfrm>
        <a:custGeom>
          <a:avLst/>
          <a:gdLst/>
          <a:ahLst/>
          <a:cxnLst/>
          <a:rect l="0" t="0" r="0" b="0"/>
          <a:pathLst>
            <a:path>
              <a:moveTo>
                <a:pt x="905022" y="0"/>
              </a:moveTo>
              <a:lnTo>
                <a:pt x="905022" y="104488"/>
              </a:lnTo>
              <a:lnTo>
                <a:pt x="0" y="104488"/>
              </a:lnTo>
              <a:lnTo>
                <a:pt x="0" y="2073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4B991-761D-45FF-9238-89346A02AC18}">
      <dsp:nvSpPr>
        <dsp:cNvPr id="0" name=""/>
        <dsp:cNvSpPr/>
      </dsp:nvSpPr>
      <dsp:spPr>
        <a:xfrm>
          <a:off x="905444" y="276774"/>
          <a:ext cx="658198" cy="6581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2FDEC-67A8-423F-8041-369D154F5D26}">
      <dsp:nvSpPr>
        <dsp:cNvPr id="0" name=""/>
        <dsp:cNvSpPr/>
      </dsp:nvSpPr>
      <dsp:spPr>
        <a:xfrm>
          <a:off x="1563642" y="275128"/>
          <a:ext cx="987297" cy="658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0" i="0" kern="1200" dirty="0" smtClean="0"/>
            <a:t>스마트 업무처리 시스템</a:t>
          </a:r>
          <a:endParaRPr lang="ko-KR" altLang="en-US" sz="1300" kern="1200" dirty="0"/>
        </a:p>
      </dsp:txBody>
      <dsp:txXfrm>
        <a:off x="1563642" y="275128"/>
        <a:ext cx="987297" cy="658198"/>
      </dsp:txXfrm>
    </dsp:sp>
    <dsp:sp modelId="{BFF0D645-8030-4E06-BCEA-9D7175C9366C}">
      <dsp:nvSpPr>
        <dsp:cNvPr id="0" name=""/>
        <dsp:cNvSpPr/>
      </dsp:nvSpPr>
      <dsp:spPr>
        <a:xfrm>
          <a:off x="421" y="1142304"/>
          <a:ext cx="658198" cy="6581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72E4F-8E02-4CD3-A50D-A78D52534C2F}">
      <dsp:nvSpPr>
        <dsp:cNvPr id="0" name=""/>
        <dsp:cNvSpPr/>
      </dsp:nvSpPr>
      <dsp:spPr>
        <a:xfrm>
          <a:off x="658620" y="1140659"/>
          <a:ext cx="987297" cy="658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0" i="0" kern="1200" dirty="0" smtClean="0"/>
            <a:t>스마트 국방업무</a:t>
          </a:r>
          <a:endParaRPr lang="ko-KR" altLang="en-US" sz="1300" kern="1200" dirty="0"/>
        </a:p>
      </dsp:txBody>
      <dsp:txXfrm>
        <a:off x="658620" y="1140659"/>
        <a:ext cx="987297" cy="658198"/>
      </dsp:txXfrm>
    </dsp:sp>
    <dsp:sp modelId="{29CD18A1-E78D-49D2-8235-EAC73C93696E}">
      <dsp:nvSpPr>
        <dsp:cNvPr id="0" name=""/>
        <dsp:cNvSpPr/>
      </dsp:nvSpPr>
      <dsp:spPr>
        <a:xfrm>
          <a:off x="1810466" y="1142304"/>
          <a:ext cx="658198" cy="6581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3C0BC-9E9B-4416-8B54-8604C8FE58C0}">
      <dsp:nvSpPr>
        <dsp:cNvPr id="0" name=""/>
        <dsp:cNvSpPr/>
      </dsp:nvSpPr>
      <dsp:spPr>
        <a:xfrm>
          <a:off x="2468664" y="1140659"/>
          <a:ext cx="987297" cy="658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0" i="0" kern="1200" dirty="0" smtClean="0"/>
            <a:t>타 기관 연계사업</a:t>
          </a:r>
          <a:endParaRPr lang="ko-KR" altLang="en-US" sz="1300" kern="1200" dirty="0"/>
        </a:p>
      </dsp:txBody>
      <dsp:txXfrm>
        <a:off x="2468664" y="1140659"/>
        <a:ext cx="987297" cy="658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494-5A43-4D44-868B-F2DC1DB91303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1CC7-5C1E-4055-9144-ABD81F45C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4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494-5A43-4D44-868B-F2DC1DB91303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1CC7-5C1E-4055-9144-ABD81F45C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39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494-5A43-4D44-868B-F2DC1DB91303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1CC7-5C1E-4055-9144-ABD81F45C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93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494-5A43-4D44-868B-F2DC1DB91303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1CC7-5C1E-4055-9144-ABD81F45C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494-5A43-4D44-868B-F2DC1DB91303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1CC7-5C1E-4055-9144-ABD81F45C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4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494-5A43-4D44-868B-F2DC1DB91303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1CC7-5C1E-4055-9144-ABD81F45C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5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494-5A43-4D44-868B-F2DC1DB91303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1CC7-5C1E-4055-9144-ABD81F45C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09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494-5A43-4D44-868B-F2DC1DB91303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1CC7-5C1E-4055-9144-ABD81F45C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8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494-5A43-4D44-868B-F2DC1DB91303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1CC7-5C1E-4055-9144-ABD81F45C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2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494-5A43-4D44-868B-F2DC1DB91303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1CC7-5C1E-4055-9144-ABD81F45C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66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C494-5A43-4D44-868B-F2DC1DB91303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D1CC7-5C1E-4055-9144-ABD81F45C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2C494-5A43-4D44-868B-F2DC1DB91303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D1CC7-5C1E-4055-9144-ABD81F45C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74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55205" y="548680"/>
            <a:ext cx="2246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000000"/>
                </a:solidFill>
              </a:rPr>
              <a:t>Smart Work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3455205" y="1071900"/>
            <a:ext cx="4285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000000"/>
                </a:solidFill>
              </a:rPr>
              <a:t>(</a:t>
            </a:r>
            <a:r>
              <a:rPr lang="ko-KR" altLang="en-US" sz="2800" b="1" dirty="0" smtClean="0">
                <a:solidFill>
                  <a:srgbClr val="000000"/>
                </a:solidFill>
              </a:rPr>
              <a:t>스마트 업무처리 시스템</a:t>
            </a:r>
            <a:r>
              <a:rPr lang="en-US" altLang="ko-KR" sz="2800" b="1" dirty="0" smtClean="0">
                <a:solidFill>
                  <a:srgbClr val="000000"/>
                </a:solidFill>
              </a:rPr>
              <a:t>)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2699792" y="2371359"/>
            <a:ext cx="630019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1" dirty="0" smtClean="0">
                <a:solidFill>
                  <a:srgbClr val="000000"/>
                </a:solidFill>
              </a:rPr>
              <a:t>군부대나 회사에는 업무 처리를 할 수 있는</a:t>
            </a:r>
            <a:r>
              <a:rPr lang="ko-KR" altLang="en-US" sz="2400" b="1" dirty="0">
                <a:solidFill>
                  <a:srgbClr val="00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000000"/>
                </a:solidFill>
              </a:rPr>
              <a:t>시스템들이 갖추어져 있음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b="1" dirty="0" smtClean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 smtClean="0">
                <a:solidFill>
                  <a:srgbClr val="000000"/>
                </a:solidFill>
              </a:rPr>
              <a:t>하지만 시스템이 해당 기관의 업무에 특화되어 있지 않아 협업과 최신화에 어렵고 </a:t>
            </a:r>
            <a:endParaRPr lang="en-US" altLang="ko-KR" sz="2400" b="1" dirty="0" smtClean="0">
              <a:solidFill>
                <a:srgbClr val="000000"/>
              </a:solidFill>
            </a:endParaRPr>
          </a:p>
          <a:p>
            <a:r>
              <a:rPr lang="en-US" altLang="ko-KR" sz="2400" b="1" dirty="0" smtClean="0">
                <a:solidFill>
                  <a:srgbClr val="000000"/>
                </a:solidFill>
              </a:rPr>
              <a:t>  </a:t>
            </a:r>
            <a:r>
              <a:rPr lang="ko-KR" altLang="en-US" sz="2400" b="1" dirty="0" smtClean="0">
                <a:solidFill>
                  <a:srgbClr val="00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중복적인 업무 </a:t>
            </a:r>
            <a:r>
              <a:rPr lang="ko-KR" altLang="en-US" sz="2400" b="1" dirty="0" smtClean="0">
                <a:solidFill>
                  <a:srgbClr val="000000"/>
                </a:solidFill>
              </a:rPr>
              <a:t>발생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.</a:t>
            </a:r>
          </a:p>
          <a:p>
            <a:endParaRPr lang="en-US" altLang="ko-KR" sz="2400" b="1" dirty="0" smtClean="0">
              <a:solidFill>
                <a:srgbClr val="000000"/>
              </a:solidFill>
            </a:endParaRPr>
          </a:p>
          <a:p>
            <a:r>
              <a:rPr lang="en-US" altLang="ko-KR" sz="2400" b="1" dirty="0" smtClean="0">
                <a:solidFill>
                  <a:srgbClr val="000000"/>
                </a:solidFill>
              </a:rPr>
              <a:t>- </a:t>
            </a:r>
            <a:r>
              <a:rPr lang="ko-KR" altLang="en-US" sz="2400" b="1" dirty="0" smtClean="0">
                <a:solidFill>
                  <a:srgbClr val="000000"/>
                </a:solidFill>
              </a:rPr>
              <a:t>공유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, </a:t>
            </a:r>
            <a:r>
              <a:rPr lang="ko-KR" altLang="en-US" sz="2400" b="1" dirty="0" smtClean="0">
                <a:solidFill>
                  <a:srgbClr val="000000"/>
                </a:solidFill>
              </a:rPr>
              <a:t>협업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, </a:t>
            </a:r>
            <a:r>
              <a:rPr lang="ko-KR" altLang="en-US" sz="2400" b="1" dirty="0" smtClean="0">
                <a:solidFill>
                  <a:srgbClr val="000000"/>
                </a:solidFill>
              </a:rPr>
              <a:t>자동화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, </a:t>
            </a:r>
            <a:r>
              <a:rPr lang="ko-KR" altLang="en-US" sz="2400" b="1" dirty="0" smtClean="0">
                <a:solidFill>
                  <a:srgbClr val="000000"/>
                </a:solidFill>
              </a:rPr>
              <a:t>맞춤성과 통합 관리 등을 극대화하여 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업무를 간소화</a:t>
            </a:r>
            <a:r>
              <a:rPr lang="ko-KR" altLang="en-US" sz="2400" b="1" dirty="0" smtClean="0"/>
              <a:t>할</a:t>
            </a:r>
            <a:r>
              <a:rPr lang="ko-KR" altLang="en-US" sz="2400" b="1" dirty="0" smtClean="0">
                <a:solidFill>
                  <a:srgbClr val="000000"/>
                </a:solidFill>
              </a:rPr>
              <a:t> 수 있는 신개념의 스마트 업무 처리 시스템을 기획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.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0DC9E8-54F2-4D10-85E7-6C62ED80C499}"/>
              </a:ext>
            </a:extLst>
          </p:cNvPr>
          <p:cNvSpPr txBox="1"/>
          <p:nvPr/>
        </p:nvSpPr>
        <p:spPr>
          <a:xfrm>
            <a:off x="179512" y="550421"/>
            <a:ext cx="309634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3600" b="1" dirty="0" err="1" smtClean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프로젝트명</a:t>
            </a:r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:</a:t>
            </a:r>
            <a:endParaRPr lang="ko-KR" sz="2800" dirty="0"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00DC9E8-54F2-4D10-85E7-6C62ED80C499}"/>
              </a:ext>
            </a:extLst>
          </p:cNvPr>
          <p:cNvSpPr txBox="1"/>
          <p:nvPr/>
        </p:nvSpPr>
        <p:spPr>
          <a:xfrm>
            <a:off x="157833" y="2372687"/>
            <a:ext cx="309634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3600" b="1" dirty="0" smtClean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프로젝트 설명</a:t>
            </a:r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:</a:t>
            </a:r>
            <a:endParaRPr lang="ko-KR" sz="28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8046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254632927"/>
              </p:ext>
            </p:extLst>
          </p:nvPr>
        </p:nvGraphicFramePr>
        <p:xfrm>
          <a:off x="467544" y="1052736"/>
          <a:ext cx="8496944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/>
          <p:cNvSpPr/>
          <p:nvPr/>
        </p:nvSpPr>
        <p:spPr>
          <a:xfrm>
            <a:off x="6300192" y="4365104"/>
            <a:ext cx="2736304" cy="2304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00DC9E8-54F2-4D10-85E7-6C62ED80C499}"/>
              </a:ext>
            </a:extLst>
          </p:cNvPr>
          <p:cNvSpPr txBox="1"/>
          <p:nvPr/>
        </p:nvSpPr>
        <p:spPr>
          <a:xfrm>
            <a:off x="107504" y="262389"/>
            <a:ext cx="309634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3600" b="1" dirty="0" smtClean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현행 방식</a:t>
            </a:r>
            <a:endParaRPr lang="ko-KR" sz="28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4675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98" y="485763"/>
            <a:ext cx="9172997" cy="588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75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" y="518369"/>
            <a:ext cx="9036496" cy="582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2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94" r="17051"/>
          <a:stretch/>
        </p:blipFill>
        <p:spPr bwMode="auto">
          <a:xfrm>
            <a:off x="4835860" y="-12154"/>
            <a:ext cx="4308140" cy="78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0" y="1556792"/>
            <a:ext cx="9143181" cy="1008112"/>
            <a:chOff x="-17466" y="2132855"/>
            <a:chExt cx="5667266" cy="54121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969"/>
            <a:stretch/>
          </p:blipFill>
          <p:spPr bwMode="auto">
            <a:xfrm>
              <a:off x="-17466" y="2132856"/>
              <a:ext cx="4675191" cy="541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54" r="2016"/>
            <a:stretch/>
          </p:blipFill>
          <p:spPr bwMode="auto">
            <a:xfrm>
              <a:off x="4859225" y="2132855"/>
              <a:ext cx="790575" cy="541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41636"/>
            <a:ext cx="2376264" cy="31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28" y="2341636"/>
            <a:ext cx="2592766" cy="237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00DC9E8-54F2-4D10-85E7-6C62ED80C499}"/>
              </a:ext>
            </a:extLst>
          </p:cNvPr>
          <p:cNvSpPr txBox="1"/>
          <p:nvPr/>
        </p:nvSpPr>
        <p:spPr>
          <a:xfrm>
            <a:off x="107504" y="476672"/>
            <a:ext cx="309634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ko-KR" altLang="en-US" sz="3600" b="1" dirty="0" smtClean="0">
                <a:solidFill>
                  <a:schemeClr val="accent2">
                    <a:lumMod val="75000"/>
                  </a:schemeClr>
                </a:solidFill>
                <a:ea typeface="맑은 고딕"/>
              </a:rPr>
              <a:t>주요 기능</a:t>
            </a:r>
            <a:endParaRPr lang="ko-KR" sz="2800" dirty="0">
              <a:ea typeface="맑은 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94906" y="1734716"/>
            <a:ext cx="118813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652120" y="1734716"/>
            <a:ext cx="118813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4294655222"/>
              </p:ext>
            </p:extLst>
          </p:nvPr>
        </p:nvGraphicFramePr>
        <p:xfrm>
          <a:off x="5692728" y="4731593"/>
          <a:ext cx="3456384" cy="2075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1741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4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6" r="17084"/>
          <a:stretch/>
        </p:blipFill>
        <p:spPr bwMode="auto">
          <a:xfrm>
            <a:off x="971600" y="-1"/>
            <a:ext cx="7241988" cy="8249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8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6" y="25927"/>
            <a:ext cx="8679308" cy="6806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9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44</Words>
  <Application>Microsoft Office PowerPoint</Application>
  <PresentationFormat>화면 슬라이드 쇼(4:3)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24</cp:revision>
  <dcterms:created xsi:type="dcterms:W3CDTF">2019-10-22T00:06:52Z</dcterms:created>
  <dcterms:modified xsi:type="dcterms:W3CDTF">2019-10-24T19:37:16Z</dcterms:modified>
</cp:coreProperties>
</file>