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주 장" initials="우장" lastIdx="13" clrIdx="0">
    <p:extLst>
      <p:ext uri="{19B8F6BF-5375-455C-9EA6-DF929625EA0E}">
        <p15:presenceInfo xmlns:p15="http://schemas.microsoft.com/office/powerpoint/2012/main" userId="d6aff9cada97d1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29"/>
    <a:srgbClr val="D6A54D"/>
    <a:srgbClr val="F9FBFC"/>
    <a:srgbClr val="000000"/>
    <a:srgbClr val="888888"/>
    <a:srgbClr val="4B4B4B"/>
    <a:srgbClr val="2F2F2F"/>
    <a:srgbClr val="525252"/>
    <a:srgbClr val="A5A5A5"/>
    <a:srgbClr val="698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/>
    <p:restoredTop sz="97020"/>
  </p:normalViewPr>
  <p:slideViewPr>
    <p:cSldViewPr snapToGrid="0">
      <p:cViewPr>
        <p:scale>
          <a:sx n="129" d="100"/>
          <a:sy n="129" d="100"/>
        </p:scale>
        <p:origin x="832" y="8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1T21:21:39.790" idx="8">
    <p:pos x="3780" y="1642"/>
    <p:text>위아래로 움직이는 애니메이션, 클릭시 초록색 배경화면 불투명하게 바뀌면서 치아 사진 사라지고 다음 페이지비디오 있는 영상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1T21:23:45.758" idx="9">
    <p:pos x="10" y="10"/>
    <p:text>clever유투브 영상 1-10초까지만 자른 영상 계속 재생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1T21:32:36.388" idx="11">
    <p:pos x="3484" y="1226"/>
    <p:text>텍스트,도형 모두 위에서 아래로 나타남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1T22:08:02.806" idx="12">
    <p:pos x="3051" y="788"/>
    <p:text>이미지가 왼쪽에서 오른쪽으로 들어옴, 텍스트는 가만히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1T20:45:07.415" idx="3">
    <p:pos x="10" y="10"/>
    <p:text>https://soijeong.com/ 사이트 참고 함 각각의 이미지들은 스크로를 내릴때 바깥쪽으로 이동, 멘트가 좀 작았다가 살짝 커짐, 호버시 내용 보임 , 멘트가 다 커지면 그때서야 다음 화면 전환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1T21:04:06.087" idx="6">
    <p:pos x="7680" y="518"/>
    <p:text>  스크롤시 아이콘과 옆에 단어가 바깥쪽에서 안쪽으로 아래에서 부터 하나씩 쌓임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1T21:30:29.908" idx="10">
    <p:pos x="6287" y="1359"/>
    <p:text> 글귀과 나오는 방향대로 컨테이너 2개도 나타남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1T22:15:03.690" idx="13">
    <p:pos x="3699" y="1367"/>
    <p:text>동일하게 진행하되 스크롤에 따라색상이 아래에서 위로 차오르게 표현,위에 긴 문구는 계속 오른쪽에서 왼쪽으로 이동 무한
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5D4E-AFC8-5246-8387-3210477442C8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06566-65AD-7844-924A-286B747A84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166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6566-65AD-7844-924A-286B747A843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48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6566-65AD-7844-924A-286B747A843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298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6566-65AD-7844-924A-286B747A843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685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6566-65AD-7844-924A-286B747A843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17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6566-65AD-7844-924A-286B747A843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103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09E4E-9575-828E-C96A-7E48B28B2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CAF7B2-97A9-E88D-AC57-4CFAB1A3F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E9B01-DF12-1073-52B5-54E7D78C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8A2FC-7452-A2A3-48D9-8A863644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338C8-C94A-E9D0-D433-35773947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14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51927-E1EF-AE09-A6EA-34F5FDF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E47669-2168-79BD-E69A-279CBCFA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7DA00-0AA3-329B-2786-08914E41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B32F8-E72D-8A97-6059-98667BEC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5F5F4-45BE-102B-9CE1-2F686071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11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E65706-9907-190C-3A8B-C83147A27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A45A6-FB51-645D-E982-81054D707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A932C-9F7F-08A2-707C-CEF5B34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CE75B-9F26-49F5-0B40-8E0CA8F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62874-0156-38FF-DCE3-8323C8A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16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88332-285B-5C42-D395-4EC00456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43CAD-2948-A870-C403-453B1C56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9683D-61E1-41DC-95B5-E5911A3C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01207-C9DB-61C3-75F8-107ADF46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32CC-5258-FB95-949F-D7AC149B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3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05EF1-1EBF-E0FC-AE97-FE15D7D8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438FF-3F43-4AE8-4D9B-8CC4F3EE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B52D1-6622-F251-F30B-A0DE0AFC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DD36B-53B3-9E74-C5DE-B4DAF346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04428-F605-3933-4D30-CFD1AB03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24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8A2ED-60EC-2819-3618-291DF4F1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0F1E2-A6E8-93CF-43AB-D49A1C938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7B74F-1AAF-67B2-634B-579E2258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D19EE-AE2B-968A-CB87-AEAD975B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65849-7682-C130-330B-CAF1274C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64731-DBDE-D8CA-7FBA-D6427273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536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577B7-1E26-B823-E7AA-A81889F3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F53CA-93EA-BB78-C752-C47424BE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F4469-7EB5-D50D-8BEC-927D34B83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B88EBB-7F34-340C-6A3A-6C5181C08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277C9C-CCB4-4FB1-9FEA-4CAF1287A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701E5-7D36-E021-E92B-F9F62BA0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0271FA-7217-718A-B2A5-65CC379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14E594-5A65-DDBA-EB14-E3BED937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417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24816-59A2-DF26-D7BD-1FDD09EA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CB2D7A-3EBC-58FB-A519-50626B3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FB357E-5CE9-BF44-0691-DC4B459B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60A46-35FF-93C1-4BC6-B1D50879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113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9A2228-4D43-73EC-D531-CAEB6B98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05A73-DA52-C697-2568-D586863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EE89AF-E46B-E379-1427-2FF936BC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809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27FD6-F784-16B5-45DA-8C3148D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97BD4-63C1-DF21-3D9D-58975692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1E737B-2DFE-F5C2-92B9-C1AA2386F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8E889-541E-7795-169F-5969C8C4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F4038-2EE1-8AEC-18ED-8148F488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2890F-BC3D-427B-9870-67EB372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780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CC798-38B5-84FD-6B1A-A1C7EE67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44B08D-343F-D27F-1981-87B2A7998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87EF0-F16D-5B0E-990D-800FAE0DF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17ED2-6246-2A5B-A9B7-DE6D881F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54BCD-02A7-70DC-D86E-BB712F2D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E1B04-9289-3ED4-4CEE-EFA818E8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539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352AA2-319D-BF24-9F5A-188BEC67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A0D70-BC3D-56AA-F2FB-7CFAEAAC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2B9DA-1BEB-0840-4164-4899DC1C3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086D-3CB9-8343-ACB7-1050175231D2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F7226-2F69-2DD1-B9B5-7E052C8D0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60E6A-A95F-4DF3-583B-004920401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1ED8-6329-1D4C-B983-BF93F3CCEE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42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C1F07B-6EBA-C980-71A1-B41CE9A4B86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D40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2E756-2D22-F1E6-868C-7A254B3057B6}"/>
              </a:ext>
            </a:extLst>
          </p:cNvPr>
          <p:cNvSpPr txBox="1"/>
          <p:nvPr/>
        </p:nvSpPr>
        <p:spPr>
          <a:xfrm>
            <a:off x="10558410" y="133833"/>
            <a:ext cx="1633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D6A54D"/>
                </a:solidFill>
              </a:rPr>
              <a:t>SignUP</a:t>
            </a:r>
            <a:r>
              <a:rPr kumimoji="1" lang="en-US" altLang="ko-Kore-KR" b="1" dirty="0">
                <a:solidFill>
                  <a:srgbClr val="D6A54D"/>
                </a:solidFill>
              </a:rPr>
              <a:t>     Login</a:t>
            </a:r>
            <a:endParaRPr kumimoji="1" lang="ko-Kore-KR" altLang="en-US" b="1" dirty="0">
              <a:solidFill>
                <a:srgbClr val="D6A54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31E319-CDCD-AE59-E56C-5E23B88A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95" y="3105150"/>
            <a:ext cx="592409" cy="64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BF1FC3-F6A2-970B-783B-7A9DBEDC65B9}"/>
              </a:ext>
            </a:extLst>
          </p:cNvPr>
          <p:cNvSpPr txBox="1"/>
          <p:nvPr/>
        </p:nvSpPr>
        <p:spPr>
          <a:xfrm>
            <a:off x="5754623" y="2735818"/>
            <a:ext cx="85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D6A54D"/>
                </a:solidFill>
              </a:rPr>
              <a:t>Click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947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CC5AA4-D032-3B16-2095-8183B0A2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6" y="548762"/>
            <a:ext cx="11596068" cy="6263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2E756-2D22-F1E6-868C-7A254B3057B6}"/>
              </a:ext>
            </a:extLst>
          </p:cNvPr>
          <p:cNvSpPr txBox="1"/>
          <p:nvPr/>
        </p:nvSpPr>
        <p:spPr>
          <a:xfrm>
            <a:off x="10558410" y="133833"/>
            <a:ext cx="1633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D6A54D"/>
                </a:solidFill>
              </a:rPr>
              <a:t>SignUP</a:t>
            </a:r>
            <a:r>
              <a:rPr kumimoji="1" lang="en-US" altLang="ko-Kore-KR" b="1" dirty="0">
                <a:solidFill>
                  <a:srgbClr val="D6A54D"/>
                </a:solidFill>
              </a:rPr>
              <a:t>     Login</a:t>
            </a:r>
            <a:endParaRPr kumimoji="1" lang="ko-Kore-KR" altLang="en-US" b="1" dirty="0">
              <a:solidFill>
                <a:srgbClr val="D6A5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0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D2E756-2D22-F1E6-868C-7A254B3057B6}"/>
              </a:ext>
            </a:extLst>
          </p:cNvPr>
          <p:cNvSpPr txBox="1"/>
          <p:nvPr/>
        </p:nvSpPr>
        <p:spPr>
          <a:xfrm>
            <a:off x="10558410" y="133833"/>
            <a:ext cx="1633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D6A54D"/>
                </a:solidFill>
              </a:rPr>
              <a:t>SignUP</a:t>
            </a:r>
            <a:r>
              <a:rPr kumimoji="1" lang="en-US" altLang="ko-Kore-KR" b="1" dirty="0">
                <a:solidFill>
                  <a:srgbClr val="D6A54D"/>
                </a:solidFill>
              </a:rPr>
              <a:t>     Login</a:t>
            </a:r>
            <a:endParaRPr kumimoji="1" lang="ko-Kore-KR" altLang="en-US" b="1" dirty="0">
              <a:solidFill>
                <a:srgbClr val="D6A54D"/>
              </a:solidFill>
            </a:endParaRPr>
          </a:p>
        </p:txBody>
      </p:sp>
      <p:sp>
        <p:nvSpPr>
          <p:cNvPr id="34" name="직각 삼각형[R] 33">
            <a:extLst>
              <a:ext uri="{FF2B5EF4-FFF2-40B4-BE49-F238E27FC236}">
                <a16:creationId xmlns:a16="http://schemas.microsoft.com/office/drawing/2014/main" id="{2F269DCA-544A-F3B9-29DC-8F3777FFB148}"/>
              </a:ext>
            </a:extLst>
          </p:cNvPr>
          <p:cNvSpPr/>
          <p:nvPr/>
        </p:nvSpPr>
        <p:spPr>
          <a:xfrm rot="10800000">
            <a:off x="4761045" y="731519"/>
            <a:ext cx="6614160" cy="5779008"/>
          </a:xfrm>
          <a:prstGeom prst="rtTriangle">
            <a:avLst/>
          </a:prstGeom>
          <a:solidFill>
            <a:srgbClr val="1D40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33511C-09EC-FA74-06FB-0A5DECF1FB23}"/>
              </a:ext>
            </a:extLst>
          </p:cNvPr>
          <p:cNvSpPr txBox="1"/>
          <p:nvPr/>
        </p:nvSpPr>
        <p:spPr>
          <a:xfrm>
            <a:off x="2136648" y="2111524"/>
            <a:ext cx="3685032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ore-KR" sz="32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Easy &amp; Convenient patient management</a:t>
            </a:r>
          </a:p>
          <a:p>
            <a:pPr algn="l"/>
            <a:endParaRPr lang="en" altLang="ko-Kore-KR" sz="1050" b="0" i="0" dirty="0">
              <a:solidFill>
                <a:srgbClr val="637381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" altLang="ko-Kore-KR" sz="1050" b="0" i="0" dirty="0">
                <a:solidFill>
                  <a:srgbClr val="637381"/>
                </a:solidFill>
                <a:effectLst/>
                <a:latin typeface="Noto Sans" panose="020B0502040504020204" pitchFamily="34" charset="0"/>
              </a:rPr>
              <a:t>Patient menu provides all patient-related information such as Patient information, Schedule List, Medical alerts, Introduction &amp; Family, Chart, Payment, Document and Files.​</a:t>
            </a:r>
            <a:endParaRPr lang="en" altLang="ko-Kore-KR" sz="1050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5058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217AEE-0873-159B-FD01-488E45DA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48" y="1380236"/>
            <a:ext cx="2971800" cy="444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D02CD8-F48F-61B8-4894-ACE670EA3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72" y="2076704"/>
            <a:ext cx="3871642" cy="27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2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D2E756-2D22-F1E6-868C-7A254B3057B6}"/>
              </a:ext>
            </a:extLst>
          </p:cNvPr>
          <p:cNvSpPr txBox="1"/>
          <p:nvPr/>
        </p:nvSpPr>
        <p:spPr>
          <a:xfrm>
            <a:off x="10558410" y="133833"/>
            <a:ext cx="1633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D6A54D"/>
                </a:solidFill>
              </a:rPr>
              <a:t>SignUP</a:t>
            </a:r>
            <a:r>
              <a:rPr kumimoji="1" lang="en-US" altLang="ko-Kore-KR" b="1" dirty="0">
                <a:solidFill>
                  <a:srgbClr val="D6A54D"/>
                </a:solidFill>
              </a:rPr>
              <a:t>     Login</a:t>
            </a:r>
            <a:endParaRPr kumimoji="1" lang="ko-Kore-KR" altLang="en-US" b="1" dirty="0">
              <a:solidFill>
                <a:srgbClr val="D6A54D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8DBAA6-0E18-01B8-F73F-1FBF2287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69" y="3881038"/>
            <a:ext cx="2853181" cy="28531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8C128A-EF4A-42FD-3EED-7F2B4D5CF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120" y="1344041"/>
            <a:ext cx="2853181" cy="28531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24725C-E770-3F1D-BEAA-39232E856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791" y="503166"/>
            <a:ext cx="2853182" cy="28531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7B043C-41E4-2B93-D108-BE025E99B210}"/>
              </a:ext>
            </a:extLst>
          </p:cNvPr>
          <p:cNvSpPr/>
          <p:nvPr/>
        </p:nvSpPr>
        <p:spPr>
          <a:xfrm>
            <a:off x="1092791" y="503165"/>
            <a:ext cx="2853182" cy="285318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1DCE6-141C-D34B-AACA-27C72EA16EB6}"/>
              </a:ext>
            </a:extLst>
          </p:cNvPr>
          <p:cNvSpPr txBox="1"/>
          <p:nvPr/>
        </p:nvSpPr>
        <p:spPr>
          <a:xfrm>
            <a:off x="1261872" y="701400"/>
            <a:ext cx="238658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ore-KR" sz="1400" b="1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Easy &amp; powerful CRM</a:t>
            </a:r>
          </a:p>
          <a:p>
            <a:pPr algn="l"/>
            <a:endParaRPr lang="en" altLang="ko-Kore-KR" sz="1400" b="0" i="0" dirty="0">
              <a:solidFill>
                <a:schemeClr val="bg1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en" altLang="ko-Kore-KR" sz="1050" b="0" i="0" dirty="0">
                <a:solidFill>
                  <a:srgbClr val="9E9E9E"/>
                </a:solidFill>
                <a:effectLst/>
                <a:latin typeface="Noto Sans" panose="020B0502040504020204" pitchFamily="34" charset="0"/>
              </a:rPr>
              <a:t>Clever Dent provides Powerful CRM target search for detailed patient management. By linking WhatsApp to Clever Dent, you can manage and communicate with patients easily and conveniently.​</a:t>
            </a:r>
            <a:endParaRPr lang="en" altLang="ko-Kore-KR" sz="1050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75C63-9FD3-3B40-20D2-6350F385AE9D}"/>
              </a:ext>
            </a:extLst>
          </p:cNvPr>
          <p:cNvSpPr txBox="1"/>
          <p:nvPr/>
        </p:nvSpPr>
        <p:spPr>
          <a:xfrm>
            <a:off x="3864997" y="3039988"/>
            <a:ext cx="392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Clever Dent Is The Solution For</a:t>
            </a:r>
          </a:p>
          <a:p>
            <a:r>
              <a:rPr lang="en" altLang="ko-Kore-KR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Your Successful Dental Practice Management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9467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6E260E-ED06-193B-5949-908C73731943}"/>
              </a:ext>
            </a:extLst>
          </p:cNvPr>
          <p:cNvSpPr/>
          <p:nvPr/>
        </p:nvSpPr>
        <p:spPr>
          <a:xfrm>
            <a:off x="0" y="772668"/>
            <a:ext cx="12192000" cy="5102352"/>
          </a:xfrm>
          <a:prstGeom prst="rect">
            <a:avLst/>
          </a:prstGeom>
          <a:solidFill>
            <a:srgbClr val="1D40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3BCFA-8376-952B-F7F0-28E63044CF30}"/>
              </a:ext>
            </a:extLst>
          </p:cNvPr>
          <p:cNvSpPr txBox="1"/>
          <p:nvPr/>
        </p:nvSpPr>
        <p:spPr>
          <a:xfrm>
            <a:off x="1819656" y="2395728"/>
            <a:ext cx="3401568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b="1" i="0" dirty="0">
                <a:solidFill>
                  <a:srgbClr val="FFFFFF"/>
                </a:solidFill>
                <a:effectLst/>
                <a:latin typeface="Noto Sans" panose="020B0502040504020204" pitchFamily="34" charset="0"/>
              </a:rPr>
              <a:t>Smart Inventory Management System</a:t>
            </a:r>
            <a:endParaRPr lang="en" altLang="ko-Kore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pPr algn="ctr"/>
            <a:endParaRPr lang="en" altLang="ko-Kore-KR" sz="1050" b="0" i="0" dirty="0">
              <a:solidFill>
                <a:srgbClr val="FFFFFF"/>
              </a:solidFill>
              <a:effectLst/>
              <a:latin typeface="Noto Sans" panose="020B0502040504020204" pitchFamily="34" charset="0"/>
            </a:endParaRPr>
          </a:p>
          <a:p>
            <a:pPr algn="ctr"/>
            <a:r>
              <a:rPr lang="en" altLang="ko-Kore-KR" sz="1050" b="0" i="0" dirty="0">
                <a:solidFill>
                  <a:srgbClr val="FFFFFF"/>
                </a:solidFill>
                <a:effectLst/>
                <a:latin typeface="Noto Sans" panose="020B0502040504020204" pitchFamily="34" charset="0"/>
              </a:rPr>
              <a:t>Inventory Management menu supports managing the clinic's inventory items and status.​You can efficiently manage dental consumables and materials using this menu.​</a:t>
            </a:r>
            <a:endParaRPr lang="en" altLang="ko-Kore-KR" sz="1050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C6CFA-78AF-13BA-1052-0D7C7F86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45" y="4415712"/>
            <a:ext cx="681990" cy="681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FDAC0-9720-AE60-8A97-0758EF66A34B}"/>
              </a:ext>
            </a:extLst>
          </p:cNvPr>
          <p:cNvSpPr txBox="1"/>
          <p:nvPr/>
        </p:nvSpPr>
        <p:spPr>
          <a:xfrm>
            <a:off x="7799451" y="4625716"/>
            <a:ext cx="2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i="0" dirty="0">
                <a:solidFill>
                  <a:srgbClr val="FFFFFF"/>
                </a:solidFill>
                <a:effectLst/>
                <a:latin typeface="Noto Sans" panose="020B0502040504020204" pitchFamily="34" charset="0"/>
              </a:rPr>
              <a:t>Product Management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CB97A3-566B-5E17-93AB-AD949ACC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45" y="3362096"/>
            <a:ext cx="681990" cy="681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E6463-15F6-2B67-7AD1-13158EB27C0D}"/>
              </a:ext>
            </a:extLst>
          </p:cNvPr>
          <p:cNvSpPr txBox="1"/>
          <p:nvPr/>
        </p:nvSpPr>
        <p:spPr>
          <a:xfrm>
            <a:off x="7799451" y="3540336"/>
            <a:ext cx="2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i="0" dirty="0">
                <a:solidFill>
                  <a:srgbClr val="FFFFFF"/>
                </a:solidFill>
                <a:effectLst/>
                <a:latin typeface="Noto Sans" panose="020B0502040504020204" pitchFamily="34" charset="0"/>
              </a:rPr>
              <a:t>Incoming/ Outgoing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58ACFE-E221-6E20-38B8-607E70A4F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11" y="2308480"/>
            <a:ext cx="681990" cy="6819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0B34CD-6517-4CFF-24F5-4F25A11D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11" y="1254864"/>
            <a:ext cx="681990" cy="681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33B651-CF87-9E90-ADB9-0ED3379CA3A6}"/>
              </a:ext>
            </a:extLst>
          </p:cNvPr>
          <p:cNvSpPr txBox="1"/>
          <p:nvPr/>
        </p:nvSpPr>
        <p:spPr>
          <a:xfrm>
            <a:off x="7787640" y="2464809"/>
            <a:ext cx="2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i="0" dirty="0">
                <a:solidFill>
                  <a:srgbClr val="FFFFFF"/>
                </a:solidFill>
                <a:effectLst/>
                <a:latin typeface="Noto Sans" panose="020B0502040504020204" pitchFamily="34" charset="0"/>
              </a:rPr>
              <a:t>Product Management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7A6D7-6AD7-0CD7-D466-7ECDCC6A3CFB}"/>
              </a:ext>
            </a:extLst>
          </p:cNvPr>
          <p:cNvSpPr txBox="1"/>
          <p:nvPr/>
        </p:nvSpPr>
        <p:spPr>
          <a:xfrm>
            <a:off x="7787640" y="1434073"/>
            <a:ext cx="2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i="0" dirty="0">
                <a:solidFill>
                  <a:srgbClr val="FFFFFF"/>
                </a:solidFill>
                <a:effectLst/>
                <a:latin typeface="Noto Sans" panose="020B0502040504020204" pitchFamily="34" charset="0"/>
              </a:rPr>
              <a:t>Product Management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0087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544330-81CB-BA6D-2AEC-EE3610F34250}"/>
              </a:ext>
            </a:extLst>
          </p:cNvPr>
          <p:cNvSpPr/>
          <p:nvPr/>
        </p:nvSpPr>
        <p:spPr>
          <a:xfrm>
            <a:off x="0" y="1719072"/>
            <a:ext cx="12192000" cy="3392424"/>
          </a:xfrm>
          <a:prstGeom prst="rect">
            <a:avLst/>
          </a:prstGeom>
          <a:solidFill>
            <a:srgbClr val="F9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5709-EDC3-FFCB-E8A1-52B957A2C795}"/>
              </a:ext>
            </a:extLst>
          </p:cNvPr>
          <p:cNvSpPr txBox="1"/>
          <p:nvPr/>
        </p:nvSpPr>
        <p:spPr>
          <a:xfrm>
            <a:off x="3688017" y="2831699"/>
            <a:ext cx="322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Support​Importing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86FB-FA07-C0A0-3756-77A610C565D9}"/>
              </a:ext>
            </a:extLst>
          </p:cNvPr>
          <p:cNvSpPr txBox="1"/>
          <p:nvPr/>
        </p:nvSpPr>
        <p:spPr>
          <a:xfrm>
            <a:off x="4930902" y="3201031"/>
            <a:ext cx="322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from Other Sources​</a:t>
            </a:r>
            <a:endParaRPr lang="en" altLang="ko-Kore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404DD7-6E27-3201-27C2-3FF4D755F8B3}"/>
              </a:ext>
            </a:extLst>
          </p:cNvPr>
          <p:cNvCxnSpPr/>
          <p:nvPr/>
        </p:nvCxnSpPr>
        <p:spPr>
          <a:xfrm>
            <a:off x="3688017" y="2831699"/>
            <a:ext cx="1437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954556-87D0-6FE6-1ADD-C8BA2821A053}"/>
              </a:ext>
            </a:extLst>
          </p:cNvPr>
          <p:cNvCxnSpPr>
            <a:cxnSpLocks/>
          </p:cNvCxnSpPr>
          <p:nvPr/>
        </p:nvCxnSpPr>
        <p:spPr>
          <a:xfrm flipH="1">
            <a:off x="5674804" y="3613666"/>
            <a:ext cx="173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C19F31B-712D-5B64-0BDF-7C7273478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04"/>
          <a:stretch/>
        </p:blipFill>
        <p:spPr>
          <a:xfrm>
            <a:off x="7815643" y="2157073"/>
            <a:ext cx="2165731" cy="24572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43135F-C204-5B15-6C4B-3F2A560F3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25"/>
          <a:stretch/>
        </p:blipFill>
        <p:spPr>
          <a:xfrm>
            <a:off x="983488" y="2157073"/>
            <a:ext cx="2418207" cy="24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6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D2E756-2D22-F1E6-868C-7A254B3057B6}"/>
              </a:ext>
            </a:extLst>
          </p:cNvPr>
          <p:cNvSpPr txBox="1"/>
          <p:nvPr/>
        </p:nvSpPr>
        <p:spPr>
          <a:xfrm>
            <a:off x="10558410" y="133833"/>
            <a:ext cx="1633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D6A54D"/>
                </a:solidFill>
              </a:rPr>
              <a:t>SignUP</a:t>
            </a:r>
            <a:r>
              <a:rPr kumimoji="1" lang="en-US" altLang="ko-Kore-KR" b="1" dirty="0">
                <a:solidFill>
                  <a:srgbClr val="D6A54D"/>
                </a:solidFill>
              </a:rPr>
              <a:t>     Login</a:t>
            </a:r>
            <a:endParaRPr kumimoji="1" lang="ko-Kore-KR" altLang="en-US" b="1" dirty="0">
              <a:solidFill>
                <a:srgbClr val="D6A54D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F61B57-CD52-4691-7EEC-666E5C6C4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97"/>
          <a:stretch/>
        </p:blipFill>
        <p:spPr>
          <a:xfrm>
            <a:off x="2209800" y="2277207"/>
            <a:ext cx="7772400" cy="2945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0563C-6DC6-60DB-75B0-92E839D499C2}"/>
              </a:ext>
            </a:extLst>
          </p:cNvPr>
          <p:cNvSpPr txBox="1"/>
          <p:nvPr/>
        </p:nvSpPr>
        <p:spPr>
          <a:xfrm>
            <a:off x="-463062" y="1481033"/>
            <a:ext cx="1311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IS THE STRENGTH OF CLEVER THIS IS THE STRENGTH OF CLEVER</a:t>
            </a:r>
            <a:endParaRPr kumimoji="1" lang="ko-Kore-KR" altLang="en-US" sz="36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kumimoji="1" lang="ko-Kore-KR" altLang="en-US" sz="36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150</Words>
  <Application>Microsoft Macintosh PowerPoint</Application>
  <PresentationFormat>와이드스크린</PresentationFormat>
  <Paragraphs>29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우주 장</dc:creator>
  <cp:lastModifiedBy>우주 장</cp:lastModifiedBy>
  <cp:revision>6</cp:revision>
  <dcterms:created xsi:type="dcterms:W3CDTF">2023-05-01T09:59:59Z</dcterms:created>
  <dcterms:modified xsi:type="dcterms:W3CDTF">2023-05-01T13:15:42Z</dcterms:modified>
</cp:coreProperties>
</file>