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477701" y="4066090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9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선택적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38590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파일과 소스 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9998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헤더 파일과 소스 파일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267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43</cp:revision>
  <dcterms:created xsi:type="dcterms:W3CDTF">2021-07-27T05:46:00Z</dcterms:created>
  <dcterms:modified xsi:type="dcterms:W3CDTF">2021-07-27T06:37:00Z</dcterms:modified>
</cp:coreProperties>
</file>