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6" r:id="rId17"/>
  </p:sldIdLst>
  <p:sldSz cx="12192000" cy="6858000"/>
  <p:notesSz cx="6858000" cy="9144000"/>
  <p:embeddedFontLst>
    <p:embeddedFont>
      <p:font typeface="나눔고딕 Light" panose="020D0904000000000000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729666"/>
            <a:ext cx="656508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5295955"/>
            <a:ext cx="1084142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매개변수는 매개변수에 기본값을 설정해주는 기능으로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호출시 파라미터를 넣지 않으면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대신에 기본값으로 함수를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7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813556"/>
            <a:ext cx="6565084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71888" y="5115508"/>
            <a:ext cx="1185132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 이상의 매개변수를 디폴트로 둘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때에는 생략하는 매개변수가 오른쪽에 연달아서 있어야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불가능하며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8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123949"/>
            <a:ext cx="400679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8857" y="4704448"/>
            <a:ext cx="121831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호출하는 것은 생각보다 추가적인 자원을 소모함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 큰 수를 반환하는 함수는 개발자에겐 편하지만 속도에서는 손해이므로 바로 삼항 연산자를 사용하는것이 이득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123949"/>
            <a:ext cx="400679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59441" y="4385666"/>
            <a:ext cx="106731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이럴때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inline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키워드를 함수 앞에 붙여줄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컴파일러가 코드를 해석할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함수로 사용하는것 보다 호출하는 코드에 함수의 내용을 넣는 것이 유리하다면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처리해줌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함수로 그대로 사용하는 것이 유리하다고 판단되면 일반적인 함수처럼 사용됨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29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Boolean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1766964"/>
            <a:ext cx="4006793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!flag;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flag &amp;&amp;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59441" y="4385666"/>
            <a:ext cx="1004954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 많은 언어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Boolean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true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 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값만 존재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사용하던 논리값을 더 적은 메모리로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사용하던 논리 연산자를 그대로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63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C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함수 호출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056835"/>
            <a:ext cx="4006793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&lt;cstdio&gt;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&lt;cmath&gt;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&lt;cstring&gt;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79428" y="4385666"/>
            <a:ext cx="983314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표준 함수를 호출할 경우가 있는데 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인클루드함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 종종 해당 방법이 안되는 경우가 있는데 그 경우는 헤더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인클루드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3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9805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Boolean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타입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표준 함수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622593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2344011" y="4563114"/>
            <a:ext cx="75039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표준 입출력인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scanf, printf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표준 입출력을 갖고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두 함수보다 훨씬 간단함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622593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::cin &gt;&gt;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645903" y="4596670"/>
            <a:ext cx="890019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(cin)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출력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(cout)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&lt;&lt;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사용하여 입출력을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포맷팅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(%d)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필요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주어지는 변수의 타입에 맞춰서 알아서 입력과 출력을 처리해줌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429646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16912" y="4730894"/>
            <a:ext cx="99581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앞에 붙는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네임스페이스로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using namespace 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통해서 생략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수업에서 배울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8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404479"/>
            <a:ext cx="65650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a &gt;&gt; b &gt;&gt; 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a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c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16911" y="4972620"/>
            <a:ext cx="973535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값의 입력과 출력은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&gt;&gt;, &lt;&lt;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연달아서 사용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뉴라인은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(endl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대신에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‘\n’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“\n”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사용해도 무관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41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8" y="1691109"/>
            <a:ext cx="656508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054395" y="4653843"/>
            <a:ext cx="10083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함수들은 어떤 방법으로던 이름이 중복될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같은 기능을 수행하지만 필요한 값이 다르다면 무조건 다른 이름을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math.h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큰 값을 비교하는 함수들을 제공하는데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자료형마다 모두 다른 이름의 함수가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8" y="2255602"/>
            <a:ext cx="65650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4653843"/>
            <a:ext cx="106683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프로그램이 언어들은 함수 오버로딩이라는 것을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오버로딩의 기본 아이디어는 이름이 같아도 매개변수가 다르다면 함수를 구별할 수 있다는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fun(int, int), fun(int), fun(float, float)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 같은 이름이지만 모호성 없이 구별할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49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301303"/>
            <a:ext cx="6565084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5453678"/>
            <a:ext cx="966322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같은 이름의 함수더라도 매개변수를 달리함으로 여러 기능을 수행하게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80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1061</Words>
  <Application>Microsoft Office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나눔고딕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325</cp:revision>
  <dcterms:created xsi:type="dcterms:W3CDTF">2021-07-27T05:46:00Z</dcterms:created>
  <dcterms:modified xsi:type="dcterms:W3CDTF">2021-08-01T23:45:08Z</dcterms:modified>
</cp:coreProperties>
</file>