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360" r:id="rId4"/>
    <p:sldId id="337" r:id="rId5"/>
    <p:sldId id="306" r:id="rId6"/>
  </p:sldIdLst>
  <p:sldSz cx="12192000" cy="6858000"/>
  <p:notesSz cx="6858000" cy="9144000"/>
  <p:embeddedFontLst>
    <p:embeddedFont>
      <p:font typeface="나눔고딕 Light" panose="020D0904000000000000" pitchFamily="50" charset="-127"/>
      <p:regular r:id="rId7"/>
    </p:embeddedFont>
    <p:embeddedFont>
      <p:font typeface="맑은 고딕" panose="020B0503020000020004" pitchFamily="50" charset="-127"/>
      <p:regular r:id="rId8"/>
      <p:bold r:id="rId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2" autoAdjust="0"/>
    <p:restoredTop sz="94660"/>
  </p:normalViewPr>
  <p:slideViewPr>
    <p:cSldViewPr snapToGrid="0">
      <p:cViewPr varScale="1">
        <p:scale>
          <a:sx n="96" d="100"/>
          <a:sy n="96" d="100"/>
        </p:scale>
        <p:origin x="8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6010B-857A-4E19-821D-01C9CD62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E32F5-8E48-49AF-ACE0-727B8BA4F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A4815-6B21-43E7-B58A-CEAFCF4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A208A-4A54-4A1C-9553-5B2BF41F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C391A-DCC3-48AB-A809-70DF8BA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C93F-02FD-40A4-B447-A73B2858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1EE1B-086A-46D0-8CCD-1542B82A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E60A0-EE01-49D0-BE2D-51FB83E1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C3926-8264-4885-9A0E-A3914821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02A17-494C-4FE7-8C0E-CE6F2AA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0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062E19-C4C0-46C1-8965-801D5C214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CC369-9235-483D-A2F5-2345E14EC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B2CDC-4EDF-40A2-BF1E-3E6CCA8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FFE-3929-45E2-889F-C351780C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79981-8792-4490-A4E9-F8D6940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3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5DDC2-8C83-43A9-99BC-63F37DDE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71D9A-3D79-40F3-BE67-4AB360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03749-5375-4431-B2B6-248EA879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4B707-CCB8-4378-ACCB-1ADDB6E9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D03C4-C17C-4C8D-AA34-9A4FBC02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14D16-355F-41F7-852D-214C5A21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773D7-44A9-4B24-A11E-F12141AC1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7D3A4-B80F-4707-BB0D-75B1D493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CA103-3C4A-40A4-B638-E9735F8A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24C54-68FD-4506-AE93-CE1F4BAB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81D4-ED5F-4710-9735-0AA6F84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F62D3-FFD5-4973-9395-CF4E1923D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852BB8-342D-4886-B6C2-8316EE0B5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106B5-7BFB-4581-A061-BD14363A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898A4-2132-4226-9888-C47BEF60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80A01-A9A7-4C60-AE76-5924E876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6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F4CBE-0489-4F06-9B78-3048DC6F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111A2-BB27-4D95-AC92-3A6C1A138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8978E-9EA2-4B65-8683-34BE98D3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A235F-6E78-4AB5-AD7C-5D6EF7E1B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BD60F-A700-4FFE-9C54-3AA0DEC2D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7B8F0-F0D2-4F74-B2D0-394B980A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BB3E5-33FF-4075-8ADD-3D457389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04EF8-DBEE-424D-9C23-3D2E5A6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9A04-6596-40A6-B0AB-A92723A4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4D7F2-F59F-4E01-B8FE-D8D3A3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7F1E1-8DE3-41F4-9C09-3F6D7F53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3DB4E-70BF-4F95-8987-3D27438F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2F56B3-6ABA-4629-A197-1FB2CBCA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D894D3-C202-468D-A300-89EE890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BF700-4632-43D2-A2D7-67E38FEB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D5FAA-2D36-4C2C-B74A-B7C53F13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F96D7-1CD0-45DB-B123-8B90E41C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BB5E2-FA0B-4057-8C1A-C3D3A8CC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EACF7-5B85-4A58-A1CE-05F883D0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600E4-02C1-4E11-BC3B-3ED55726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30FA8-9FA4-4730-967F-3819A7D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FF286-BE7E-4FFF-BD1A-88740153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EA4D76-BC88-4265-A6DE-D054DCDF6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FC0FE-F32D-4344-B929-34652538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7EBC8-247B-4278-9547-43C8AD30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1CD43-4136-4606-B0C7-C7B7DA7F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23056-A39A-4AEB-8854-F7859C06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5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BFCDD-84FE-42DF-8B12-C078F0A1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67B12-0C0D-4364-9D4D-13386C47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B4656-343B-443C-A7C9-68A6A0C0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72FC4-B76F-443F-8710-900925BA1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3D2B7-5A8C-49E7-98E4-7214B5454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1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3595155" y="2629032"/>
            <a:ext cx="50016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2021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동아리 특강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21162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10. RG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심화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2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521163" y="1498717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4262004" y="2643925"/>
            <a:ext cx="325922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다중 카메라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렌더 데이터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뷰 렌더러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비트맵 렌더러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카메라 효과 기법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5213987" y="2227827"/>
            <a:ext cx="17640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8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404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다중 카메라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683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289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2269997-9168-40DA-820F-40C3ACB6FBBA}"/>
              </a:ext>
            </a:extLst>
          </p:cNvPr>
          <p:cNvSpPr txBox="1"/>
          <p:nvPr/>
        </p:nvSpPr>
        <p:spPr>
          <a:xfrm>
            <a:off x="5763216" y="3178931"/>
            <a:ext cx="665567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9335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762416" y="2629032"/>
            <a:ext cx="667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21162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10. RG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심화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589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</TotalTime>
  <Words>47</Words>
  <Application>Microsoft Office PowerPoint</Application>
  <PresentationFormat>와이드스크린</PresentationFormat>
  <Paragraphs>13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나눔고딕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우령</dc:creator>
  <cp:lastModifiedBy>이 우령</cp:lastModifiedBy>
  <cp:revision>875</cp:revision>
  <dcterms:created xsi:type="dcterms:W3CDTF">2021-07-27T05:46:00Z</dcterms:created>
  <dcterms:modified xsi:type="dcterms:W3CDTF">2021-08-01T23:48:08Z</dcterms:modified>
</cp:coreProperties>
</file>