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0" r:id="rId19"/>
    <p:sldId id="323" r:id="rId20"/>
    <p:sldId id="324" r:id="rId21"/>
    <p:sldId id="325" r:id="rId22"/>
    <p:sldId id="326" r:id="rId23"/>
    <p:sldId id="327" r:id="rId24"/>
    <p:sldId id="270" r:id="rId25"/>
    <p:sldId id="305" r:id="rId26"/>
    <p:sldId id="306" r:id="rId27"/>
  </p:sldIdLst>
  <p:sldSz cx="12192000" cy="6858000"/>
  <p:notesSz cx="6858000" cy="9144000"/>
  <p:embeddedFontLst>
    <p:embeddedFont>
      <p:font typeface="나눔고딕 Light" panose="020D0904000000000000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738349" y="2861152"/>
            <a:ext cx="6715300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가장 기본인 메모리가 얼추 끝났습니다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이제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유용한 기능들을 알아봅시다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4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819828" y="4308229"/>
            <a:ext cx="855234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기본적으로 제공되는 클래스로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문자열을 쉽게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사용했던 문자열의 번거로움이 해결됨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587969"/>
            <a:ext cx="658264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str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42AA1-AE6C-45EE-A920-9E77BD85E7D6}"/>
              </a:ext>
            </a:extLst>
          </p:cNvPr>
          <p:cNvSpPr txBox="1"/>
          <p:nvPr/>
        </p:nvSpPr>
        <p:spPr>
          <a:xfrm>
            <a:off x="323667" y="61369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687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465564" y="4308229"/>
            <a:ext cx="926086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가장 대표적인 기능은 문자열 덧셈 연산으로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문자열을 합쳐줌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문자열이 존재하는 다른 대부분의 고급 언어들 또한 동일하게 제공하는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674674"/>
            <a:ext cx="658264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 +=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World"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+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덧셈 연산자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2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327706" y="4308229"/>
            <a:ext cx="95365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대입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사용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리터럴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‘s’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등을 이용해서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상황에 따라서 편한 방법을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674674"/>
            <a:ext cx="658264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str3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생성 방법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60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154054" y="4308229"/>
            <a:ext cx="788389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substr,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size, erase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 굉장히 다양한 추가적인 기능들이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필요할 때마다 사용하면 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기능은 구글링을 통해서 찾으면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 추가적인 기능은 내일 수업인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다룰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221668"/>
            <a:ext cx="658264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몇 가지 기능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04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1E63C-762F-4A89-A42E-3DD4E9239401}"/>
              </a:ext>
            </a:extLst>
          </p:cNvPr>
          <p:cNvSpPr txBox="1"/>
          <p:nvPr/>
        </p:nvSpPr>
        <p:spPr>
          <a:xfrm>
            <a:off x="3048699" y="1475705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2065089" y="4476009"/>
            <a:ext cx="806182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언어에서는 하나의 이름의 함수는 하나의 기능만이 가능했지만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매개 변수의 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자료형을 달리해서 여러 형태로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것을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60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1E63C-762F-4A89-A42E-3DD4E9239401}"/>
              </a:ext>
            </a:extLst>
          </p:cNvPr>
          <p:cNvSpPr txBox="1"/>
          <p:nvPr/>
        </p:nvSpPr>
        <p:spPr>
          <a:xfrm>
            <a:off x="3048699" y="1567984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2553203" y="4702512"/>
            <a:ext cx="708559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생성자를 여럿 만들 수 있는 것도 함수 오버로딩의 일종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메소드 또한 함수이므로 함수 오버로딩이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37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1276411" y="2717266"/>
            <a:ext cx="963917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오버로딩은 생성자처럼 사용자의 입맛대로 여러 옵션을 넣는 방식으로 사용할 수도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max, min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함수처럼 여러 타입을 동시에 지원하게 사용할 수도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매개 변수에 따라 완전히 다른 기능을 하도록 사용할 수도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63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3142306" y="4424607"/>
            <a:ext cx="59073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프로그래밍 언어로는 다양한 연산자를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이런 연산자들을 함수로 볼 수 있지 않을까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4813532" y="1471591"/>
            <a:ext cx="256493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98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693718" y="4424607"/>
            <a:ext cx="1080456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매개 변수를 받고 더하고 빼고 곱한 값을 반환하는 함수라면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동일한 기능을 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그러면 연산자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불리는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오버로딩할 수 없을까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4813532" y="1556230"/>
            <a:ext cx="256493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23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7061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478916" y="4424607"/>
            <a:ext cx="1123416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operator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특수한 이름의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메소드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오버로딩하면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형태의 연산자를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경우 일반적으로 메소드로 구현하여 사용함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a.+(b)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a + 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1614953"/>
            <a:ext cx="785384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first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second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first,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668A1F8-CD87-49E7-B134-0EBAEE22EA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9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206405" y="4911169"/>
            <a:ext cx="1177918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내부가 아닌 외부에서도 연산자 오버로딩이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주로 단일 타입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순서의 연산으로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1825044"/>
            <a:ext cx="78538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668A1F8-CD87-49E7-B134-0EBAEE22EA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7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325028" y="4105826"/>
            <a:ext cx="1154194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표준 출력인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연산자 오버로딩을 통해서 구현되었으며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 연산자인 쉬프트 연산자를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&lt;&lt; 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문자열을 출력하고 다시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이용하여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&lt;&lt; int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숫자를 출력하고 다시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반환하는 방식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미리 생성된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타입의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2240542"/>
            <a:ext cx="78538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 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46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867644" y="4114215"/>
            <a:ext cx="104567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형식에 맞춰서 쉬프트 연산자를 오버로딩하면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 방식으로 객체를 출력할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가끔 디버깅을 위해서 객체를 출력할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이 연산자를 오버로딩하면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매개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붙지 않은 이유는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메소드는 호출할 수 없기 때문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1782222" y="1472178"/>
            <a:ext cx="862755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myPair{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6CE2E-5292-4935-8E90-51CF72CBBD94}"/>
              </a:ext>
            </a:extLst>
          </p:cNvPr>
          <p:cNvSpPr txBox="1"/>
          <p:nvPr/>
        </p:nvSpPr>
        <p:spPr>
          <a:xfrm>
            <a:off x="7273666" y="5809746"/>
            <a:ext cx="4918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생각보다 굉장히 복잡하며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시간이 된다면 따로 공부해보는 것도 추천함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37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2033762"/>
            <a:chOff x="585195" y="602369"/>
            <a:chExt cx="6392818" cy="20337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2033762"/>
              <a:chOff x="585195" y="602369"/>
              <a:chExt cx="5989460" cy="20337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525977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어제의 과제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 클래스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)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깊은 복사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C++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표준 출력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(cout)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8677375" cy="1725985"/>
            <a:chOff x="585195" y="602369"/>
            <a:chExt cx="8677375" cy="17259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8677375" cy="1725985"/>
              <a:chOff x="585195" y="602369"/>
              <a:chExt cx="8677375" cy="17259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73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인덱스 연산자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[]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두 연결 리스트를 연결하여 새로운 연결리스트를 만드는 덧셈 연산자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+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942B11-7ACD-4149-9C9B-0B38FF08F29D}"/>
              </a:ext>
            </a:extLst>
          </p:cNvPr>
          <p:cNvSpPr txBox="1"/>
          <p:nvPr/>
        </p:nvSpPr>
        <p:spPr>
          <a:xfrm>
            <a:off x="6712031" y="5646482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또한 연산자이므로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대괄호 안에 숫자가 아닌 다른 것도 넣을 수 있음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사용하는 대표적인 자료형이 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map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내일 배워볼 예정</a:t>
            </a:r>
            <a:endParaRPr lang="en-US" altLang="ko-KR" sz="12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673453" y="3135014"/>
            <a:ext cx="684514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변수의 복사하고자 하는 값과 동일한 값을 저장하는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4331166" y="1190061"/>
            <a:ext cx="352966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684B6B-0EA3-48F2-99C7-F27A37DBDD1E}"/>
              </a:ext>
            </a:extLst>
          </p:cNvPr>
          <p:cNvGrpSpPr/>
          <p:nvPr/>
        </p:nvGrpSpPr>
        <p:grpSpPr>
          <a:xfrm>
            <a:off x="2078457" y="4123158"/>
            <a:ext cx="8035088" cy="2094964"/>
            <a:chOff x="2078457" y="3678541"/>
            <a:chExt cx="8035088" cy="20949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EB9640-2D9E-4743-B3B3-82247EFBC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F154FCE-020C-4309-A5A2-941C3A46B8C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6D48775-B298-4AAA-B56E-CC1176F4709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B82161-DBBF-4425-8DD2-CFC7F415A486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CAA2E5-7F34-4128-9A81-0C4FD9C51B98}"/>
                  </a:ext>
                </a:extLst>
              </p:cNvPr>
              <p:cNvSpPr txBox="1"/>
              <p:nvPr/>
            </p:nvSpPr>
            <p:spPr>
              <a:xfrm>
                <a:off x="2380457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70DDF5E-0B1C-4515-B60C-1A0AFB4BCEAB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F5E6DF0-655A-436D-B44B-6517BF1A7DB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1510F15-88F9-4719-9175-1F9808C7DF8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4331250-EBCD-4E89-87D4-00C8C40E1FAC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3CBC1F-7E17-4F9E-BAD0-19BA0B7136E5}"/>
                  </a:ext>
                </a:extLst>
              </p:cNvPr>
              <p:cNvSpPr txBox="1"/>
              <p:nvPr/>
            </p:nvSpPr>
            <p:spPr>
              <a:xfrm>
                <a:off x="2380457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1B8DDA3-AB6A-4A26-AD31-E211D471B10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BED423E5-9A7D-4C8B-97B3-18DD00A138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B868695-936E-495F-B333-A120D4AE9B8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36ED6F-0F21-4A20-BB63-B5681E36AF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0A718DA-C41B-4F4E-88C2-ACB7AF2E160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A8C2736-3CFE-4411-A079-76A90B6E8FDC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94BAF82-394B-4BC4-9261-E8BC1847306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BD7CD30-7D1C-4114-9CA5-B0C0D1840B4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657A5-0415-4AE3-B28B-BD93D9877BB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6C5B436-0575-42B0-8FF3-1D1585D18AB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FDFE59A-C83E-4384-9C06-92AF79A02212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CFC6E024-E1F0-4B36-A14B-C0A277CA4B6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26A5A8FB-062A-4956-ADA0-EE9B45635F1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FA1C017-9517-47E8-87C3-764E8BAF9DF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2FA0D8-7601-4BD5-A38A-E3F8CA8DF3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CDA9B20-88DC-4AAD-9C18-9D8B6E49C12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51AA3A-E62C-41F2-A499-F65942FA0C9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57723E4-ACA9-4B82-875A-DA58D979D44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C67A499-6FE5-49F6-A32C-83882C8231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1A2E12A-2A7B-41F4-9D4B-F99FB498C5B7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326C09-9329-458C-97AB-79B3EA14DA54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76AF903-1394-4D32-94E9-B79EF4C80AB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507762E4-4DA8-4A3D-B9D4-6049A0EE489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C60C525-3A8D-4E70-A90B-A10100F7EBA0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8F03D2-259C-4A18-A777-554C64149B0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0E41A1-C35E-4B0F-B59D-25FB49FEDA9A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953B3881-CE52-4F7D-96B3-24CEFFDB8B3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B628F07-3A9C-467E-B992-91458D2F87D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08FC8C1-0854-4435-99C5-0C6A13E1C8E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BF9792-BA31-428F-8BD6-B668CC2BF2F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0D59BC2-7702-4984-B5D5-EF524F77197C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4A46039-66F7-40EE-893D-DFAB6BF7825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81EE7F8-5274-4543-B220-8330B09564A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EBE6C97-EFF3-4B0C-9A77-DEC07F7EF91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F4A586-B502-4C1E-ACCE-B29AD20FF77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D45AFA-8B1D-4B51-9972-9AA210E741E5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4C11FD1-409C-4B98-8905-8A6B6D8A56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54E28E3-6D91-488E-9888-44484D7FDD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2A6581C-8677-46B2-8EF4-982A9822E72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7AFDC5-A074-4444-96E5-D9388DCE4D9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52B1D2-4CEB-49F0-A4CE-AD50880FCAF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33D44F7-BDC4-4A55-931C-89FDF7115CC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3E6D71E-247C-4969-961D-C34249D4CB20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5D9AE3-B8D9-4476-A48C-5C7A8194F65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24994-D483-4536-8522-DBA53F3C5CC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900EAB-0128-4167-9E6C-CC55764F62C7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2C95CFE-8E57-480F-978E-CBB03E40EB5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C30DF76-B2D9-473F-8177-B37F1016C6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A323ED0-3878-4481-8E64-1B110AB24E5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02DD1B-7149-46F0-A71A-26C13D08B5F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50AE28-32AA-484F-90DD-A1191705C983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CC3A0BA-DF6B-4B76-A177-F9E6835B700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66BE375-9FD7-4D53-B625-5AAE74F0E36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DDC8E0-2327-4607-81A2-FF69092CA8C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9940A8-0B33-4E7E-BCA7-125C36EF604A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A6D0D46-4C8C-4BED-9EBF-9FA6BF3EEC3E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787290-3D3F-4C12-A28B-564514C16A7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C9046E8-EC8E-4988-8E32-7941224ED1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EC442A-BE1B-45CB-8BAE-A4F275128D0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8D8093-CD88-4255-8E83-ED5CAD66C72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DDC9C0-D425-4F34-9DAC-B288129C360C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B8E3F58-31F0-4112-AFB0-9E0C39707AE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655DB5C-B10C-4516-9E9D-90D0EE4FD02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7E6F73E-EFC0-4134-A89B-869FAE2DE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C19509-4B0C-4112-A2D2-4923C6C1184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D065F2D-6B05-48D5-A6C4-5E47A41A7BAB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340CA2A-2E70-42D0-AD2C-B4EA7D38CAE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201405F-D611-4475-8953-CF8A16BFF16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7194A4-F75A-4355-A2EA-AA8D3EB2764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723CCD-6B4C-464E-A7FA-FA476661383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736783" y="3370408"/>
            <a:ext cx="671850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멤버 변수들 하나 하나를 복사하여 대입함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4331166" y="530195"/>
            <a:ext cx="35296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first,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 p1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 p2 = p1;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684B6B-0EA3-48F2-99C7-F27A37DBDD1E}"/>
              </a:ext>
            </a:extLst>
          </p:cNvPr>
          <p:cNvGrpSpPr/>
          <p:nvPr/>
        </p:nvGrpSpPr>
        <p:grpSpPr>
          <a:xfrm>
            <a:off x="2011770" y="4123158"/>
            <a:ext cx="8101775" cy="2094964"/>
            <a:chOff x="2011770" y="3678541"/>
            <a:chExt cx="8101775" cy="20949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EB9640-2D9E-4743-B3B3-82247EFBC5E6}"/>
                </a:ext>
              </a:extLst>
            </p:cNvPr>
            <p:cNvGrpSpPr/>
            <p:nvPr/>
          </p:nvGrpSpPr>
          <p:grpSpPr>
            <a:xfrm>
              <a:off x="2011770" y="3678541"/>
              <a:ext cx="1140056" cy="1083196"/>
              <a:chOff x="2011770" y="3678541"/>
              <a:chExt cx="1140056" cy="1083196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F154FCE-020C-4309-A5A2-941C3A46B8C1}"/>
                  </a:ext>
                </a:extLst>
              </p:cNvPr>
              <p:cNvGrpSpPr/>
              <p:nvPr/>
            </p:nvGrpSpPr>
            <p:grpSpPr>
              <a:xfrm>
                <a:off x="2011770" y="3678541"/>
                <a:ext cx="1140056" cy="1083196"/>
                <a:chOff x="2575845" y="4310926"/>
                <a:chExt cx="1140056" cy="1083196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6D48775-B298-4AAA-B56E-CC1176F4709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B82161-DBBF-4425-8DD2-CFC7F415A486}"/>
                    </a:ext>
                  </a:extLst>
                </p:cNvPr>
                <p:cNvSpPr txBox="1"/>
                <p:nvPr/>
              </p:nvSpPr>
              <p:spPr>
                <a:xfrm>
                  <a:off x="2575845" y="4310926"/>
                  <a:ext cx="1140056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(p1)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CAA2E5-7F34-4128-9A81-0C4FD9C51B98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70DDF5E-0B1C-4515-B60C-1A0AFB4BCEAB}"/>
                </a:ext>
              </a:extLst>
            </p:cNvPr>
            <p:cNvGrpSpPr/>
            <p:nvPr/>
          </p:nvGrpSpPr>
          <p:grpSpPr>
            <a:xfrm>
              <a:off x="308289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F5E6DF0-655A-436D-B44B-6517BF1A7DB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1510F15-88F9-4719-9175-1F9808C7DF8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4331250-EBCD-4E89-87D4-00C8C40E1FA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</a:t>
                  </a: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3CBC1F-7E17-4F9E-BAD0-19BA0B7136E5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1B8DDA3-AB6A-4A26-AD31-E211D471B10D}"/>
                </a:ext>
              </a:extLst>
            </p:cNvPr>
            <p:cNvGrpSpPr/>
            <p:nvPr/>
          </p:nvGrpSpPr>
          <p:grpSpPr>
            <a:xfrm>
              <a:off x="4018400" y="3678541"/>
              <a:ext cx="1140056" cy="1083196"/>
              <a:chOff x="2011770" y="3678541"/>
              <a:chExt cx="1140056" cy="1083196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BED423E5-9A7D-4C8B-97B3-18DD00A13896}"/>
                  </a:ext>
                </a:extLst>
              </p:cNvPr>
              <p:cNvGrpSpPr/>
              <p:nvPr/>
            </p:nvGrpSpPr>
            <p:grpSpPr>
              <a:xfrm>
                <a:off x="2011770" y="3678541"/>
                <a:ext cx="1140056" cy="1083196"/>
                <a:chOff x="2575845" y="4310926"/>
                <a:chExt cx="1140056" cy="1083196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B868695-936E-495F-B333-A120D4AE9B8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36ED6F-0F21-4A20-BB63-B5681E36AF65}"/>
                    </a:ext>
                  </a:extLst>
                </p:cNvPr>
                <p:cNvSpPr txBox="1"/>
                <p:nvPr/>
              </p:nvSpPr>
              <p:spPr>
                <a:xfrm>
                  <a:off x="2575845" y="4310926"/>
                  <a:ext cx="1140056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 (p2)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0A718DA-C41B-4F4E-88C2-ACB7AF2E160E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A8C2736-3CFE-4411-A079-76A90B6E8FDC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94BAF82-394B-4BC4-9261-E8BC1847306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BD7CD30-7D1C-4114-9CA5-B0C0D1840B4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657A5-0415-4AE3-B28B-BD93D9877BB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6C5B436-0575-42B0-8FF3-1D1585D18AB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FDFE59A-C83E-4384-9C06-92AF79A02212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CFC6E024-E1F0-4B36-A14B-C0A277CA4B6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26A5A8FB-062A-4956-ADA0-EE9B45635F1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FA1C017-9517-47E8-87C3-764E8BAF9DF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2FA0D8-7601-4BD5-A38A-E3F8CA8DF3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CDA9B20-88DC-4AAD-9C18-9D8B6E49C12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51AA3A-E62C-41F2-A499-F65942FA0C9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57723E4-ACA9-4B82-875A-DA58D979D44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C67A499-6FE5-49F6-A32C-83882C8231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1A2E12A-2A7B-41F4-9D4B-F99FB498C5B7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326C09-9329-458C-97AB-79B3EA14DA54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76AF903-1394-4D32-94E9-B79EF4C80AB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507762E4-4DA8-4A3D-B9D4-6049A0EE489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C60C525-3A8D-4E70-A90B-A10100F7EBA0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8F03D2-259C-4A18-A777-554C64149B0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0E41A1-C35E-4B0F-B59D-25FB49FEDA9A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953B3881-CE52-4F7D-96B3-24CEFFDB8B3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B628F07-3A9C-467E-B992-91458D2F87D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08FC8C1-0854-4435-99C5-0C6A13E1C8E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BF9792-BA31-428F-8BD6-B668CC2BF2F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0D59BC2-7702-4984-B5D5-EF524F77197C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4A46039-66F7-40EE-893D-DFAB6BF7825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81EE7F8-5274-4543-B220-8330B09564A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EBE6C97-EFF3-4B0C-9A77-DEC07F7EF91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F4A586-B502-4C1E-ACCE-B29AD20FF77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D45AFA-8B1D-4B51-9972-9AA210E741E5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4C11FD1-409C-4B98-8905-8A6B6D8A56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54E28E3-6D91-488E-9888-44484D7FDD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2A6581C-8677-46B2-8EF4-982A9822E72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7AFDC5-A074-4444-96E5-D9388DCE4D9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52B1D2-4CEB-49F0-A4CE-AD50880FCAF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33D44F7-BDC4-4A55-931C-89FDF7115CC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3E6D71E-247C-4969-961D-C34249D4CB20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5D9AE3-B8D9-4476-A48C-5C7A8194F65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24994-D483-4536-8522-DBA53F3C5CC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900EAB-0128-4167-9E6C-CC55764F62C7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2C95CFE-8E57-480F-978E-CBB03E40EB5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C30DF76-B2D9-473F-8177-B37F1016C6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A323ED0-3878-4481-8E64-1B110AB24E5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02DD1B-7149-46F0-A71A-26C13D08B5F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50AE28-32AA-484F-90DD-A1191705C983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CC3A0BA-DF6B-4B76-A177-F9E6835B700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66BE375-9FD7-4D53-B625-5AAE74F0E36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DDC8E0-2327-4607-81A2-FF69092CA8C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9940A8-0B33-4E7E-BCA7-125C36EF604A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A6D0D46-4C8C-4BED-9EBF-9FA6BF3EEC3E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787290-3D3F-4C12-A28B-564514C16A7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C9046E8-EC8E-4988-8E32-7941224ED1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EC442A-BE1B-45CB-8BAE-A4F275128D0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8D8093-CD88-4255-8E83-ED5CAD66C72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DDC9C0-D425-4F34-9DAC-B288129C360C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B8E3F58-31F0-4112-AFB0-9E0C39707AE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655DB5C-B10C-4516-9E9D-90D0EE4FD02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7E6F73E-EFC0-4134-A89B-869FAE2DE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C19509-4B0C-4112-A2D2-4923C6C1184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D065F2D-6B05-48D5-A6C4-5E47A41A7BAB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340CA2A-2E70-42D0-AD2C-B4EA7D38CAE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201405F-D611-4475-8953-CF8A16BFF16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7194A4-F75A-4355-A2EA-AA8D3EB2764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723CCD-6B4C-464E-A7FA-FA476661383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65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555606" y="4117028"/>
            <a:ext cx="70807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동적 할당되어 포인터 변수에 저장된 값을 복사한다면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값인 주소값을 복사했기에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p2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바꿔도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함께 바뀜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3349916" y="1552937"/>
            <a:ext cx="5492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p1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p2 = p1;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6FA8B7-5B1A-45D6-A110-E90F0754B7CC}"/>
              </a:ext>
            </a:extLst>
          </p:cNvPr>
          <p:cNvSpPr txBox="1"/>
          <p:nvPr/>
        </p:nvSpPr>
        <p:spPr>
          <a:xfrm>
            <a:off x="3308215" y="5208762"/>
            <a:ext cx="557556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복사를 하긴 했으나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전체를 복사하지 않는 것을 </a:t>
            </a:r>
            <a:r>
              <a:rPr lang="ko-KR" altLang="en-US" sz="16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얕은 복사</a:t>
            </a:r>
            <a:endParaRPr lang="en-US" altLang="ko-KR" sz="16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9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432977" y="4246960"/>
            <a:ext cx="732604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객체를 복사하기 위해서는 새로운 메모리를 할당하여야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아이디어는 간단한 객체 뿐만 아니라 더 복잡한 객체에도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2804675" y="1552937"/>
            <a:ext cx="658264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p1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p2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 {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FFFD-140C-438F-B80C-467771FC03B7}"/>
              </a:ext>
            </a:extLst>
          </p:cNvPr>
          <p:cNvSpPr txBox="1"/>
          <p:nvPr/>
        </p:nvSpPr>
        <p:spPr>
          <a:xfrm>
            <a:off x="4003122" y="5385173"/>
            <a:ext cx="4185761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전체를 완전히 복사하는 것을 </a:t>
            </a:r>
            <a:r>
              <a:rPr lang="ko-KR" altLang="en-US" sz="16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endParaRPr lang="en-US" altLang="ko-KR" sz="16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6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714831" y="4879152"/>
            <a:ext cx="876233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예시의 경우 객체 자체는 복사되었으나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주소가 복사되었음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깊은 복사를 위해서는 멤버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복사를 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2804675" y="1090377"/>
            <a:ext cx="658264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m1 = myClass{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m2 = m1;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4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637085" y="4598292"/>
            <a:ext cx="891782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myClass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깊은 복사하여 반환하는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기반의 라이브러리는 이런 깊은 복사 함수를 제공하는 경우가 많음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파이썬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자바와 같이 기본적으로 얕은 복사인 언어의 경우도 이런 방식으로 지원함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1714831" y="1642444"/>
            <a:ext cx="876233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result {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459864" y="4699229"/>
            <a:ext cx="983153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생성자의 매개변수로 자신의 참조자를 사용해서 복사 생성자를 지정할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복사 생성자로 깊은 복사를 구현하면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대입 연산자로 깊은 복사를 손쉽게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808820" y="1462080"/>
            <a:ext cx="556681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(size),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[size] {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}) {}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5E647-2B3A-4751-911E-F4EF7585A4FE}"/>
              </a:ext>
            </a:extLst>
          </p:cNvPr>
          <p:cNvSpPr txBox="1"/>
          <p:nvPr/>
        </p:nvSpPr>
        <p:spPr>
          <a:xfrm>
            <a:off x="7465521" y="1923744"/>
            <a:ext cx="391765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m1 =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m2 = m1;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48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2022</Words>
  <Application>Microsoft Office PowerPoint</Application>
  <PresentationFormat>와이드스크린</PresentationFormat>
  <Paragraphs>304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460</cp:revision>
  <dcterms:created xsi:type="dcterms:W3CDTF">2021-07-27T05:46:00Z</dcterms:created>
  <dcterms:modified xsi:type="dcterms:W3CDTF">2021-08-01T23:46:21Z</dcterms:modified>
</cp:coreProperties>
</file>