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0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37" r:id="rId15"/>
    <p:sldId id="270" r:id="rId16"/>
    <p:sldId id="305" r:id="rId17"/>
    <p:sldId id="306" r:id="rId18"/>
  </p:sldIdLst>
  <p:sldSz cx="12192000" cy="6858000"/>
  <p:notesSz cx="6858000" cy="9144000"/>
  <p:embeddedFontLst>
    <p:embeddedFont>
      <p:font typeface="나눔고딕 Light" panose="020D0904000000000000" pitchFamily="50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032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9C25EB-BDDA-42D0-BC4D-770102C52EDF}"/>
              </a:ext>
            </a:extLst>
          </p:cNvPr>
          <p:cNvSpPr/>
          <p:nvPr/>
        </p:nvSpPr>
        <p:spPr>
          <a:xfrm>
            <a:off x="1065402" y="1748441"/>
            <a:ext cx="1526796" cy="3981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56EAC-807E-4B94-8747-BAD84D725C84}"/>
              </a:ext>
            </a:extLst>
          </p:cNvPr>
          <p:cNvSpPr txBox="1"/>
          <p:nvPr/>
        </p:nvSpPr>
        <p:spPr>
          <a:xfrm>
            <a:off x="1065402" y="3509382"/>
            <a:ext cx="1547218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사운드 매니저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D7246-A257-4D30-AD3D-7D92FF165714}"/>
              </a:ext>
            </a:extLst>
          </p:cNvPr>
          <p:cNvSpPr txBox="1"/>
          <p:nvPr/>
        </p:nvSpPr>
        <p:spPr>
          <a:xfrm>
            <a:off x="4723877" y="3088308"/>
            <a:ext cx="7032694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소리는 끝났을 때 자동으로 제거됨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소리의 정지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시작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설정을 하기 위해서는 사운드 코드를 사용하며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배경음악같은 경우 소리를 저장하여 관리하는 방식이 유용함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A85D212-B273-4F48-B751-C5B1B864CF26}"/>
              </a:ext>
            </a:extLst>
          </p:cNvPr>
          <p:cNvGrpSpPr/>
          <p:nvPr/>
        </p:nvGrpSpPr>
        <p:grpSpPr>
          <a:xfrm>
            <a:off x="2592198" y="2628951"/>
            <a:ext cx="1681871" cy="2239118"/>
            <a:chOff x="2592198" y="2503116"/>
            <a:chExt cx="1681871" cy="223911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06F62E6-627E-4F71-939A-83CD07CACA64}"/>
                </a:ext>
              </a:extLst>
            </p:cNvPr>
            <p:cNvGrpSpPr/>
            <p:nvPr/>
          </p:nvGrpSpPr>
          <p:grpSpPr>
            <a:xfrm>
              <a:off x="2592198" y="2503116"/>
              <a:ext cx="1681871" cy="557133"/>
              <a:chOff x="2702653" y="2102177"/>
              <a:chExt cx="1681871" cy="55713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13278A2-1578-42B0-8FC0-920070942A2D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259A6D-0D2D-4E7D-BAFA-F73FD5DB9FB7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1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6DDC6A0-F41F-461B-8E73-6FF58E4EBD5D}"/>
                </a:ext>
              </a:extLst>
            </p:cNvPr>
            <p:cNvGrpSpPr/>
            <p:nvPr/>
          </p:nvGrpSpPr>
          <p:grpSpPr>
            <a:xfrm>
              <a:off x="2592198" y="3070051"/>
              <a:ext cx="1681871" cy="557133"/>
              <a:chOff x="2702653" y="2102177"/>
              <a:chExt cx="1681871" cy="557133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924365B-446B-4052-B703-27406FAEDEB3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3E6108-DC8C-468A-9B8B-9FF8E05EDF61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2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7FD86E9-4580-4731-9AA5-2D0E380F164C}"/>
                </a:ext>
              </a:extLst>
            </p:cNvPr>
            <p:cNvGrpSpPr/>
            <p:nvPr/>
          </p:nvGrpSpPr>
          <p:grpSpPr>
            <a:xfrm>
              <a:off x="2592198" y="3627184"/>
              <a:ext cx="1681871" cy="557133"/>
              <a:chOff x="2702653" y="2102177"/>
              <a:chExt cx="1681871" cy="557133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ACAAC0A-C859-498B-9CA4-A2359514BFA5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722DE3-D34A-4EA8-8CCF-9C32F9E35279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3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A119361-E9A0-4A41-9391-CD8A1AA514E1}"/>
                </a:ext>
              </a:extLst>
            </p:cNvPr>
            <p:cNvGrpSpPr/>
            <p:nvPr/>
          </p:nvGrpSpPr>
          <p:grpSpPr>
            <a:xfrm>
              <a:off x="2592198" y="4185101"/>
              <a:ext cx="1681871" cy="557133"/>
              <a:chOff x="2702653" y="2102177"/>
              <a:chExt cx="1681871" cy="557133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C5AF480-63FF-4321-BB0B-64B25C776412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B64594-B569-410B-B8E0-4F3E5ECC790D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946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0D7246-A257-4D30-AD3D-7D92FF165714}"/>
              </a:ext>
            </a:extLst>
          </p:cNvPr>
          <p:cNvSpPr txBox="1"/>
          <p:nvPr/>
        </p:nvSpPr>
        <p:spPr>
          <a:xfrm>
            <a:off x="1802210" y="4019486"/>
            <a:ext cx="8587607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사운드 매니저의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Play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사용하여 소리를 출력할 수 있으며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소리 객체가 생성되고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객체의 고유한 사운드 코드를 반환함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한번 재생되고 없어질 효과음같은 경우는 저장할 필요 없이 재생만 해도 무관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CBCD9-5D64-41F0-AC20-CEE454ADAF60}"/>
              </a:ext>
            </a:extLst>
          </p:cNvPr>
          <p:cNvSpPr txBox="1"/>
          <p:nvPr/>
        </p:nvSpPr>
        <p:spPr>
          <a:xfrm>
            <a:off x="1510542" y="1714061"/>
            <a:ext cx="9170915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MouseCode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::MOUSE_RBUTTON) ==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RG2R_SoundM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"Resources/test.wav"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462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0D7246-A257-4D30-AD3D-7D92FF165714}"/>
              </a:ext>
            </a:extLst>
          </p:cNvPr>
          <p:cNvSpPr txBox="1"/>
          <p:nvPr/>
        </p:nvSpPr>
        <p:spPr>
          <a:xfrm>
            <a:off x="1983334" y="4354999"/>
            <a:ext cx="8225329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소리의 설정을 위해서는 사운드 코드를 저장하여 사용할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배경음악같이 반복되어야 하는 경우는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isLoop,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재생이 끝나도 제거를 원하지 않다면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autoDelete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설정하면 됨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 기본값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false, true)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CBCD9-5D64-41F0-AC20-CEE454ADAF60}"/>
              </a:ext>
            </a:extLst>
          </p:cNvPr>
          <p:cNvSpPr txBox="1"/>
          <p:nvPr/>
        </p:nvSpPr>
        <p:spPr>
          <a:xfrm>
            <a:off x="1510542" y="1563059"/>
            <a:ext cx="9170915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MouseCode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::MOUSE_RBUTTON) ==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SoundCode code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RG2R_SoundM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"Resources/test.wav"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SoundOptions option;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volume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RG2R_SoundM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SetOptions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(code, option);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216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5645396" y="3178931"/>
            <a:ext cx="901208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solidFill>
                  <a:schemeClr val="accent6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10246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5763216" y="3178931"/>
            <a:ext cx="66556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35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207777" y="262903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8232E-B195-4659-A498-9F3BC9A92F9C}"/>
              </a:ext>
            </a:extLst>
          </p:cNvPr>
          <p:cNvGrpSpPr/>
          <p:nvPr/>
        </p:nvGrpSpPr>
        <p:grpSpPr>
          <a:xfrm>
            <a:off x="585195" y="602369"/>
            <a:ext cx="6392818" cy="1418209"/>
            <a:chOff x="585195" y="602369"/>
            <a:chExt cx="6392818" cy="141820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A41C93-712B-47EC-A47C-A276B2DE9A6D}"/>
                </a:ext>
              </a:extLst>
            </p:cNvPr>
            <p:cNvGrpSpPr/>
            <p:nvPr/>
          </p:nvGrpSpPr>
          <p:grpSpPr>
            <a:xfrm>
              <a:off x="585195" y="602369"/>
              <a:ext cx="5989460" cy="1418209"/>
              <a:chOff x="585195" y="602369"/>
              <a:chExt cx="5989460" cy="141820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3C929-8CA3-4E79-AF5D-99EC8407C6CF}"/>
                  </a:ext>
                </a:extLst>
              </p:cNvPr>
              <p:cNvSpPr txBox="1"/>
              <p:nvPr/>
            </p:nvSpPr>
            <p:spPr>
              <a:xfrm>
                <a:off x="5617342" y="602369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과제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4DB731-0D09-4D43-B30D-F113660223A3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1127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없음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442459B-3DED-44F0-9E4C-B50601FEB425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698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3936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설정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입력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9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21561ED-CC38-4E0A-9D8B-9ABB4608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864" y="2403664"/>
            <a:ext cx="3076008" cy="1025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F6D6B5-5579-480C-8A8F-B02219ACFEF4}"/>
              </a:ext>
            </a:extLst>
          </p:cNvPr>
          <p:cNvSpPr txBox="1"/>
          <p:nvPr/>
        </p:nvSpPr>
        <p:spPr>
          <a:xfrm>
            <a:off x="6510523" y="3993858"/>
            <a:ext cx="5506636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엔진의 설정을 위해선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Main/Settings.h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수정해야함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9DE94-02C1-435D-AAC4-40F40C1D4319}"/>
              </a:ext>
            </a:extLst>
          </p:cNvPr>
          <p:cNvSpPr txBox="1"/>
          <p:nvPr/>
        </p:nvSpPr>
        <p:spPr>
          <a:xfrm>
            <a:off x="951428" y="1555767"/>
            <a:ext cx="5313487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"stdafx.h"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GAME_TITLE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"RG2R"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BACKGROUND_COLOR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0x00000000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WINDOW_DEFAULT_WIDTH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1280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WINDOW_DEFAULT_HEIGHT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720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WINDOW_START_FULLSCREEN false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WINDOW_RESIZABLE false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WINDOW_EXIST_MINIMIZEBOX true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WINDOW_EXIST_MAXIMIZEBOX false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WINDOW_EXIST_CLOSEBOX true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INCH_PER_DISTANCE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DIAGONAL_LENGTH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95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9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19DE94-02C1-435D-AAC4-40F40C1D4319}"/>
              </a:ext>
            </a:extLst>
          </p:cNvPr>
          <p:cNvSpPr txBox="1"/>
          <p:nvPr/>
        </p:nvSpPr>
        <p:spPr>
          <a:xfrm>
            <a:off x="3021944" y="1296238"/>
            <a:ext cx="6148112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PreSetting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미리 설정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defined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(_DEBUG)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WINAPI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WinMain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(HINSTANCE, HINSTANCE, LPSTR,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WrappedEngine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SetFirstScene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TestScene)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SetSetting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(PreSetting)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75819-8CFD-4CE5-8CE5-2A882119E765}"/>
              </a:ext>
            </a:extLst>
          </p:cNvPr>
          <p:cNvSpPr txBox="1"/>
          <p:nvPr/>
        </p:nvSpPr>
        <p:spPr>
          <a:xfrm>
            <a:off x="1557546" y="5133676"/>
            <a:ext cx="9076908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WrappedEngine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에선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Setting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이라는 값이 존재하는데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게임이 실행되기 전에 실행되는 함수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WrappedEngine.Start()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엔진 객체 생성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생성 후 게임을 시작하기 때문에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윈도우를 사용하는 사전 설정의 경우 해당 기능을 이용해서 설정해줘야 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36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39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19DE94-02C1-435D-AAC4-40F40C1D4319}"/>
              </a:ext>
            </a:extLst>
          </p:cNvPr>
          <p:cNvSpPr txBox="1"/>
          <p:nvPr/>
        </p:nvSpPr>
        <p:spPr>
          <a:xfrm>
            <a:off x="3021944" y="1223743"/>
            <a:ext cx="6148112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"Engine.h"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PreSetting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RG2R_WindowM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SetFullscreen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defined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(_DEBUG)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WINAPI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WinMain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(HINSTANCE, HINSTANCE, LPSTR,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WrappedEngine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SetFirstScene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TestScene)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SetSetting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(PreSetting)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75819-8CFD-4CE5-8CE5-2A882119E765}"/>
              </a:ext>
            </a:extLst>
          </p:cNvPr>
          <p:cNvSpPr txBox="1"/>
          <p:nvPr/>
        </p:nvSpPr>
        <p:spPr>
          <a:xfrm>
            <a:off x="1701015" y="5579112"/>
            <a:ext cx="8789970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게임을 전체화면으로 시작하는 코드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설정은 윈도우창 생성 후에 수행되어야하므로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WrappedEngine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Setting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이용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211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입력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E0361-D67F-4F16-B8AE-63071C1FF54C}"/>
              </a:ext>
            </a:extLst>
          </p:cNvPr>
          <p:cNvSpPr txBox="1"/>
          <p:nvPr/>
        </p:nvSpPr>
        <p:spPr>
          <a:xfrm>
            <a:off x="343950" y="2142387"/>
            <a:ext cx="9328556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MouseCode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::MOUSE_LBUTTON) ==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Object* obj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TestObject);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&lt;Transform&gt;()-&gt;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D3E18-7B42-4AD1-937C-561D63E05B5E}"/>
              </a:ext>
            </a:extLst>
          </p:cNvPr>
          <p:cNvSpPr txBox="1"/>
          <p:nvPr/>
        </p:nvSpPr>
        <p:spPr>
          <a:xfrm>
            <a:off x="9380988" y="1126724"/>
            <a:ext cx="260687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"Scene.h"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TestScene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Scene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E7A14-A782-4E22-92CC-669C2A882CA7}"/>
              </a:ext>
            </a:extLst>
          </p:cNvPr>
          <p:cNvSpPr txBox="1"/>
          <p:nvPr/>
        </p:nvSpPr>
        <p:spPr>
          <a:xfrm>
            <a:off x="1395835" y="4548218"/>
            <a:ext cx="9400330" cy="1705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 입력과 마찬가지로 마우스 입력도 인풋 매니저를 이용하며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클릭은 키보드와 거의 유사함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마우스의 위치는 인풋 매니저의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GetMousePos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GetMouseWorldPos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얻을 수 있으며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GetMouseWorldPos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이용하면 마우스로 클릭한 게임 좌표계의 위치를 구할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위의 코드를 실행시키면 클릭한 위치에 오브젝트가 생성됨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35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입력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E0361-D67F-4F16-B8AE-63071C1FF54C}"/>
              </a:ext>
            </a:extLst>
          </p:cNvPr>
          <p:cNvSpPr txBox="1"/>
          <p:nvPr/>
        </p:nvSpPr>
        <p:spPr>
          <a:xfrm>
            <a:off x="1431722" y="1337044"/>
            <a:ext cx="9328556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360.f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::KEY_SPACE) ==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GetMouseWheel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scale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GetMouseWheel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-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scaleTime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GetScale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scale *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SetScale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(scaleTime, scaleTime);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E7A14-A782-4E22-92CC-669C2A882CA7}"/>
              </a:ext>
            </a:extLst>
          </p:cNvPr>
          <p:cNvSpPr txBox="1"/>
          <p:nvPr/>
        </p:nvSpPr>
        <p:spPr>
          <a:xfrm>
            <a:off x="866844" y="5064709"/>
            <a:ext cx="10458312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휠은 인풋 매니저의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GetMouseWheel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얻을 수 있으며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가만히 있으면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움직이면 양수와 음수의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정수 값을 반환하여 사용할 수 있음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예제 코드는 휠로 오브젝트의 크기를 조절하는 예제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90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입력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E0361-D67F-4F16-B8AE-63071C1FF54C}"/>
              </a:ext>
            </a:extLst>
          </p:cNvPr>
          <p:cNvSpPr txBox="1"/>
          <p:nvPr/>
        </p:nvSpPr>
        <p:spPr>
          <a:xfrm>
            <a:off x="1431722" y="1337044"/>
            <a:ext cx="93285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rot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atan2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</a:p>
          <a:p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GetWorldPos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SetRot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(rot / PI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::KEY_SPACE) ==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KeyState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::KEYSTATE_ENTER)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GetMouseWheel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scale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RG2R_InputM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GetMouseWheel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-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scaleTime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GetScale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scale *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RG2R_TimeM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GetDeltaTime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SetScale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(scaleTime, scaleTime);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E7A14-A782-4E22-92CC-669C2A882CA7}"/>
              </a:ext>
            </a:extLst>
          </p:cNvPr>
          <p:cNvSpPr txBox="1"/>
          <p:nvPr/>
        </p:nvSpPr>
        <p:spPr>
          <a:xfrm>
            <a:off x="4035980" y="5064709"/>
            <a:ext cx="4120039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마우스의 좌표와 삼각함수를 이용한 예제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오브젝트는 항상 마우스를 바라봄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20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9C25EB-BDDA-42D0-BC4D-770102C52EDF}"/>
              </a:ext>
            </a:extLst>
          </p:cNvPr>
          <p:cNvSpPr/>
          <p:nvPr/>
        </p:nvSpPr>
        <p:spPr>
          <a:xfrm>
            <a:off x="1065402" y="1748441"/>
            <a:ext cx="1526796" cy="3981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56EAC-807E-4B94-8747-BAD84D725C84}"/>
              </a:ext>
            </a:extLst>
          </p:cNvPr>
          <p:cNvSpPr txBox="1"/>
          <p:nvPr/>
        </p:nvSpPr>
        <p:spPr>
          <a:xfrm>
            <a:off x="1065402" y="3509382"/>
            <a:ext cx="1547218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사운드 매니저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D7246-A257-4D30-AD3D-7D92FF165714}"/>
              </a:ext>
            </a:extLst>
          </p:cNvPr>
          <p:cNvSpPr txBox="1"/>
          <p:nvPr/>
        </p:nvSpPr>
        <p:spPr>
          <a:xfrm>
            <a:off x="4723877" y="3301632"/>
            <a:ext cx="6596678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소리는 사운드 매니저가 관리하며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wav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ogg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파일을 지원함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소리를 실행시키면 그 소리의 고유한 번호인 사운드 코드를 반환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A85D212-B273-4F48-B751-C5B1B864CF26}"/>
              </a:ext>
            </a:extLst>
          </p:cNvPr>
          <p:cNvGrpSpPr/>
          <p:nvPr/>
        </p:nvGrpSpPr>
        <p:grpSpPr>
          <a:xfrm>
            <a:off x="2592198" y="2628951"/>
            <a:ext cx="1681871" cy="2239118"/>
            <a:chOff x="2592198" y="2503116"/>
            <a:chExt cx="1681871" cy="223911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06F62E6-627E-4F71-939A-83CD07CACA64}"/>
                </a:ext>
              </a:extLst>
            </p:cNvPr>
            <p:cNvGrpSpPr/>
            <p:nvPr/>
          </p:nvGrpSpPr>
          <p:grpSpPr>
            <a:xfrm>
              <a:off x="2592198" y="2503116"/>
              <a:ext cx="1681871" cy="557133"/>
              <a:chOff x="2702653" y="2102177"/>
              <a:chExt cx="1681871" cy="55713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13278A2-1578-42B0-8FC0-920070942A2D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259A6D-0D2D-4E7D-BAFA-F73FD5DB9FB7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1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6DDC6A0-F41F-461B-8E73-6FF58E4EBD5D}"/>
                </a:ext>
              </a:extLst>
            </p:cNvPr>
            <p:cNvGrpSpPr/>
            <p:nvPr/>
          </p:nvGrpSpPr>
          <p:grpSpPr>
            <a:xfrm>
              <a:off x="2592198" y="3070051"/>
              <a:ext cx="1681871" cy="557133"/>
              <a:chOff x="2702653" y="2102177"/>
              <a:chExt cx="1681871" cy="557133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924365B-446B-4052-B703-27406FAEDEB3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3E6108-DC8C-468A-9B8B-9FF8E05EDF61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2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7FD86E9-4580-4731-9AA5-2D0E380F164C}"/>
                </a:ext>
              </a:extLst>
            </p:cNvPr>
            <p:cNvGrpSpPr/>
            <p:nvPr/>
          </p:nvGrpSpPr>
          <p:grpSpPr>
            <a:xfrm>
              <a:off x="2592198" y="3627184"/>
              <a:ext cx="1681871" cy="557133"/>
              <a:chOff x="2702653" y="2102177"/>
              <a:chExt cx="1681871" cy="557133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ACAAC0A-C859-498B-9CA4-A2359514BFA5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722DE3-D34A-4EA8-8CCF-9C32F9E35279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3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A119361-E9A0-4A41-9391-CD8A1AA514E1}"/>
                </a:ext>
              </a:extLst>
            </p:cNvPr>
            <p:cNvGrpSpPr/>
            <p:nvPr/>
          </p:nvGrpSpPr>
          <p:grpSpPr>
            <a:xfrm>
              <a:off x="2592198" y="4185101"/>
              <a:ext cx="1681871" cy="557133"/>
              <a:chOff x="2702653" y="2102177"/>
              <a:chExt cx="1681871" cy="557133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C5AF480-63FF-4321-BB0B-64B25C776412}"/>
                  </a:ext>
                </a:extLst>
              </p:cNvPr>
              <p:cNvSpPr/>
              <p:nvPr/>
            </p:nvSpPr>
            <p:spPr>
              <a:xfrm>
                <a:off x="2702653" y="2102177"/>
                <a:ext cx="1626065" cy="557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B64594-B569-410B-B8E0-4F3E5ECC790D}"/>
                  </a:ext>
                </a:extLst>
              </p:cNvPr>
              <p:cNvSpPr txBox="1"/>
              <p:nvPr/>
            </p:nvSpPr>
            <p:spPr>
              <a:xfrm>
                <a:off x="2702653" y="2102177"/>
                <a:ext cx="1681871" cy="459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sound.wav :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108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1312</Words>
  <Application>Microsoft Office PowerPoint</Application>
  <PresentationFormat>와이드스크린</PresentationFormat>
  <Paragraphs>165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나눔고딕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774</cp:revision>
  <dcterms:created xsi:type="dcterms:W3CDTF">2021-07-27T05:46:00Z</dcterms:created>
  <dcterms:modified xsi:type="dcterms:W3CDTF">2021-08-01T23:46:58Z</dcterms:modified>
</cp:coreProperties>
</file>