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53" r:id="rId4"/>
    <p:sldId id="354" r:id="rId5"/>
    <p:sldId id="355" r:id="rId6"/>
    <p:sldId id="357" r:id="rId7"/>
    <p:sldId id="356" r:id="rId8"/>
    <p:sldId id="358" r:id="rId9"/>
    <p:sldId id="359" r:id="rId10"/>
    <p:sldId id="360" r:id="rId11"/>
    <p:sldId id="337" r:id="rId12"/>
    <p:sldId id="270" r:id="rId13"/>
    <p:sldId id="305" r:id="rId14"/>
    <p:sldId id="306" r:id="rId15"/>
  </p:sldIdLst>
  <p:sldSz cx="12192000" cy="6858000"/>
  <p:notesSz cx="6858000" cy="9144000"/>
  <p:embeddedFontLst>
    <p:embeddedFont>
      <p:font typeface="나눔고딕 Light" panose="020D0904000000000000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68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418209"/>
            <a:chOff x="585195" y="602369"/>
            <a:chExt cx="6392818" cy="14182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418209"/>
              <a:chOff x="585195" y="602369"/>
              <a:chExt cx="5989460" cy="141820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1127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없음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316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B1C781-A45C-468C-B386-32CE5F90DDDD}"/>
              </a:ext>
            </a:extLst>
          </p:cNvPr>
          <p:cNvSpPr txBox="1"/>
          <p:nvPr/>
        </p:nvSpPr>
        <p:spPr>
          <a:xfrm>
            <a:off x="1399041" y="4239747"/>
            <a:ext cx="9393918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유니티의 코루틴처럼 단순한 반복이 아닌 시간 간격을 주면서 특정한 기능을 해야할 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리스트라는 기능을 이용할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여러 커맨드 리스트를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여러 커맨드를 가짐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커맨드와 커맨드 사이에는 각각 시간 간격을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CB02A4-549C-4A13-BA72-9D442CF34C85}"/>
              </a:ext>
            </a:extLst>
          </p:cNvPr>
          <p:cNvGrpSpPr/>
          <p:nvPr/>
        </p:nvGrpSpPr>
        <p:grpSpPr>
          <a:xfrm>
            <a:off x="4715113" y="2723625"/>
            <a:ext cx="2761774" cy="1125521"/>
            <a:chOff x="1959620" y="2375484"/>
            <a:chExt cx="1367768" cy="2313962"/>
          </a:xfrm>
          <a:solidFill>
            <a:schemeClr val="bg1">
              <a:lumMod val="8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E5028B-C241-4B18-9097-FD3E84ABC8C9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16ACE9-34A0-4FDA-B79D-9F7F33E75355}"/>
                </a:ext>
              </a:extLst>
            </p:cNvPr>
            <p:cNvSpPr txBox="1"/>
            <p:nvPr/>
          </p:nvSpPr>
          <p:spPr>
            <a:xfrm>
              <a:off x="2407243" y="3178522"/>
              <a:ext cx="472521" cy="6960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endPara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4040A6-A287-464B-A358-666ED64205D8}"/>
              </a:ext>
            </a:extLst>
          </p:cNvPr>
          <p:cNvGrpSpPr/>
          <p:nvPr/>
        </p:nvGrpSpPr>
        <p:grpSpPr>
          <a:xfrm>
            <a:off x="4734187" y="1068861"/>
            <a:ext cx="903833" cy="1648999"/>
            <a:chOff x="4715113" y="1437977"/>
            <a:chExt cx="903833" cy="164899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867F9B-DF28-4366-8DF0-0AE36DD52C5E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3D9629B-B142-4E9F-83E8-75636A7DED58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87F3F-0434-4D97-A1B6-3DC70AB38CB3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F9B6C40-069D-45EA-8619-97DFA6844D9F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3AFA07-19B3-4B2E-83CF-10BB9E559720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EFAACB-8E79-4646-BDAE-B35C42103C5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C908671-95CF-4078-8288-A0CB7855B808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9975094-3412-48F4-A68F-0A1A37623E7F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72973A-BA72-4C68-A74F-77BCF62D40D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C7F4B74-53D2-4565-9C27-3153701D41C0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9E48E3-75F8-48FD-AB6C-4EED3716D2F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C7D4B5-3DC1-46BB-9237-7ECFA35D356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E8A7836-EC8B-441B-A38E-3C138F80C082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52B7CB6-FA73-4EDC-BB62-5A580221A03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347A56-0B4D-412B-813C-B35A74732FCF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32D636-53EF-4396-87AC-BC23ADB43DA3}"/>
              </a:ext>
            </a:extLst>
          </p:cNvPr>
          <p:cNvGrpSpPr/>
          <p:nvPr/>
        </p:nvGrpSpPr>
        <p:grpSpPr>
          <a:xfrm>
            <a:off x="5639660" y="1068861"/>
            <a:ext cx="903833" cy="1648999"/>
            <a:chOff x="4715113" y="1437977"/>
            <a:chExt cx="903833" cy="164899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E9F3812-017B-4DCA-8B9D-1FE66FC2BCF7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9F90878-215A-4ACF-97AA-D9791E7C029A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4F8451-BDFF-4EE3-802C-D3326FC1F32A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F9B59DC-8693-4AEA-9B8A-90E738CF7369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42BCD15-9C04-4E90-940C-34BC1771E0C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5EA4E6-D2C1-4AA6-8C30-AF70BF38C77C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2427833-A6AB-48CC-AADD-525C9FB2A433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3085119-D716-4270-9550-2B2B16265E7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C4916B-418B-43EA-A33F-E11A5467936A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03AFD16-0FAD-487A-A067-CABBCB6DC9D5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AA61DD2-6DF4-4036-B63E-D60C633D1A0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44D165-C3EA-456D-9A2C-5FC10803AD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B4EF8BE-B77E-4E79-AFDD-6CB36343EFB3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108376-6F0D-45AB-9ABE-74D16C99AA0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9EA980-D76E-46B2-9F4A-484DE1EF85C6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08D8E8-5D70-47C5-8949-A33041C1AF45}"/>
              </a:ext>
            </a:extLst>
          </p:cNvPr>
          <p:cNvGrpSpPr/>
          <p:nvPr/>
        </p:nvGrpSpPr>
        <p:grpSpPr>
          <a:xfrm>
            <a:off x="6549661" y="1068861"/>
            <a:ext cx="903833" cy="1648999"/>
            <a:chOff x="4715113" y="1437977"/>
            <a:chExt cx="903833" cy="164899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EFEDE2-A63F-4C5F-B4EA-0BA4FE8E27E5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E9309E6-7F73-4D25-AB27-13318AA0333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2935FA-C43D-447B-BA4B-0BEACBCEB292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3370664-09C2-46EB-8F55-66BDE0246611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35C0A8A-2907-4406-98D7-6F3E9864F44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FC88A8D-11B4-4278-95F2-F237459901D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F99A9C5-8398-4826-98BB-0ADD9D4C4F6C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42041AD-BFED-4DBD-B01F-95D0CA0557C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0DECFB-150F-4498-8A0C-E8564D0967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1DA4D91-211A-46FE-9676-741C30773363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AD0915E-03E4-4C3E-97B1-44F9F7BF457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27DAC7-90F4-43ED-B929-0B8A70CB2B7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B41C2E9-2328-4711-BE33-6C1FDC43E619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A498A19-25FD-46E2-979E-18D756B4466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DEB391-A0D9-46F5-BFDF-522787E5E80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173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FAAAA7-2F94-4534-9C7F-8207A1D69ECD}"/>
              </a:ext>
            </a:extLst>
          </p:cNvPr>
          <p:cNvSpPr txBox="1"/>
          <p:nvPr/>
        </p:nvSpPr>
        <p:spPr>
          <a:xfrm>
            <a:off x="1768329" y="1298725"/>
            <a:ext cx="8655341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commandList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CommandList;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(commandList);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EA3807-409F-48C1-AA80-FB163CAA5173}"/>
              </a:ext>
            </a:extLst>
          </p:cNvPr>
          <p:cNvSpPr txBox="1"/>
          <p:nvPr/>
        </p:nvSpPr>
        <p:spPr>
          <a:xfrm>
            <a:off x="1426291" y="4600474"/>
            <a:ext cx="933941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 간격으로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1, 2, 3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출력하는 커맨드 리스트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오브젝트의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commandLists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추가한 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Start()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실행할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리스트의 반복을 이용하면 애니메이션을 쉽게 구현할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29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CEA3807-409F-48C1-AA80-FB163CAA5173}"/>
              </a:ext>
            </a:extLst>
          </p:cNvPr>
          <p:cNvSpPr txBox="1"/>
          <p:nvPr/>
        </p:nvSpPr>
        <p:spPr>
          <a:xfrm>
            <a:off x="1038365" y="4088745"/>
            <a:ext cx="1011527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마우스를 누르면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 돌아가고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떼면 원래대로 돌아가는 오브젝트가 있다고 하자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오브젝트의 특정한 값을 특정한 시점에 제어하는 것은 커맨들 리스트를 이용하면 쉬움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36E150-05EC-47DE-A6AF-604D46B0A182}"/>
              </a:ext>
            </a:extLst>
          </p:cNvPr>
          <p:cNvSpPr/>
          <p:nvPr/>
        </p:nvSpPr>
        <p:spPr>
          <a:xfrm>
            <a:off x="3483567" y="228688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B4EEE-14DB-48F4-88A3-0CAB0117528F}"/>
              </a:ext>
            </a:extLst>
          </p:cNvPr>
          <p:cNvSpPr txBox="1"/>
          <p:nvPr/>
        </p:nvSpPr>
        <p:spPr>
          <a:xfrm>
            <a:off x="5135260" y="6327102"/>
            <a:ext cx="7056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걷기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뛰기 같은 스프라이트 애니메이션은 애니메이션 렌더러를 이용하는게 좋음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AD5BA6-30D3-47BC-A513-CAE5BCBA4E71}"/>
              </a:ext>
            </a:extLst>
          </p:cNvPr>
          <p:cNvSpPr/>
          <p:nvPr/>
        </p:nvSpPr>
        <p:spPr>
          <a:xfrm rot="2700000">
            <a:off x="7414472" y="228688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E330E28-4A13-4B00-A72C-D197F9B0533F}"/>
              </a:ext>
            </a:extLst>
          </p:cNvPr>
          <p:cNvCxnSpPr/>
          <p:nvPr/>
        </p:nvCxnSpPr>
        <p:spPr>
          <a:xfrm>
            <a:off x="4994693" y="2744088"/>
            <a:ext cx="16994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CEB09B-0668-46B3-9751-23F195A17508}"/>
              </a:ext>
            </a:extLst>
          </p:cNvPr>
          <p:cNvSpPr txBox="1"/>
          <p:nvPr/>
        </p:nvSpPr>
        <p:spPr>
          <a:xfrm>
            <a:off x="3830744" y="1212180"/>
            <a:ext cx="4530512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"SpriteRenderer.h"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renderer;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anim;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A263A-FF07-460A-ACA8-B572964305F1}"/>
              </a:ext>
            </a:extLst>
          </p:cNvPr>
          <p:cNvSpPr txBox="1"/>
          <p:nvPr/>
        </p:nvSpPr>
        <p:spPr>
          <a:xfrm>
            <a:off x="1458352" y="5321926"/>
            <a:ext cx="927529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제어할 애니메이션과 플래그 변수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회전 방향을 나타냄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오브젝트에 선언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OnStart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애니메이션 역할을 할 커맨드 리스트 생성 후 업데이트 함수에서 제어함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01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CEB09B-0668-46B3-9751-23F195A17508}"/>
              </a:ext>
            </a:extLst>
          </p:cNvPr>
          <p:cNvSpPr txBox="1"/>
          <p:nvPr/>
        </p:nvSpPr>
        <p:spPr>
          <a:xfrm>
            <a:off x="2341698" y="1017184"/>
            <a:ext cx="7508604" cy="43242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anim =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CommandList;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([&amp;]()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(flag)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&gt;=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commandLists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(anim);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424DC-717C-4C12-A562-A9A290B58BAF}"/>
              </a:ext>
            </a:extLst>
          </p:cNvPr>
          <p:cNvSpPr txBox="1"/>
          <p:nvPr/>
        </p:nvSpPr>
        <p:spPr>
          <a:xfrm>
            <a:off x="1555334" y="5640707"/>
            <a:ext cx="908133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플래그에 따라서 각도를 조절하고 목표 지점에 오면 커맨드 리스트 종료하도록 제어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리스트의 반복을 설정하여 해당 커맨드가 제어 완료까지 반복됨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3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D5E192-75E5-463A-BDE3-21D17A8C56FF}"/>
              </a:ext>
            </a:extLst>
          </p:cNvPr>
          <p:cNvSpPr txBox="1"/>
          <p:nvPr/>
        </p:nvSpPr>
        <p:spPr>
          <a:xfrm>
            <a:off x="2628200" y="1424723"/>
            <a:ext cx="6935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 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 KEYSTATE_EXIT)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3A27D-B597-430A-BBCA-E193BD55FBA3}"/>
              </a:ext>
            </a:extLst>
          </p:cNvPr>
          <p:cNvSpPr txBox="1"/>
          <p:nvPr/>
        </p:nvSpPr>
        <p:spPr>
          <a:xfrm>
            <a:off x="3058148" y="5246424"/>
            <a:ext cx="607570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업데이트에서는 애니메이션의 시작과 방향만 설정해줌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60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D5E192-75E5-463A-BDE3-21D17A8C56FF}"/>
              </a:ext>
            </a:extLst>
          </p:cNvPr>
          <p:cNvSpPr txBox="1"/>
          <p:nvPr/>
        </p:nvSpPr>
        <p:spPr>
          <a:xfrm>
            <a:off x="749067" y="1683116"/>
            <a:ext cx="2757532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"CommandList.h"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TestAnim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CommandList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3A27D-B597-430A-BBCA-E193BD55FBA3}"/>
              </a:ext>
            </a:extLst>
          </p:cNvPr>
          <p:cNvSpPr txBox="1"/>
          <p:nvPr/>
        </p:nvSpPr>
        <p:spPr>
          <a:xfrm>
            <a:off x="2430573" y="5958057"/>
            <a:ext cx="733085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물론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리스트를 상속받아서 애니메이션 객체를 생성해도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13E45-227F-4E6E-BFF4-BF0C161739E2}"/>
              </a:ext>
            </a:extLst>
          </p:cNvPr>
          <p:cNvSpPr txBox="1"/>
          <p:nvPr/>
        </p:nvSpPr>
        <p:spPr>
          <a:xfrm>
            <a:off x="4733487" y="456312"/>
            <a:ext cx="6893654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(Transform* trs)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trs;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SetIsLoop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([&amp;]()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(flag)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&gt;=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isCW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flag = isCW;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47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1452</Words>
  <Application>Microsoft Office PowerPoint</Application>
  <PresentationFormat>와이드스크린</PresentationFormat>
  <Paragraphs>169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Consolas</vt:lpstr>
      <vt:lpstr>나눔고딕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864</cp:revision>
  <dcterms:created xsi:type="dcterms:W3CDTF">2021-07-27T05:46:00Z</dcterms:created>
  <dcterms:modified xsi:type="dcterms:W3CDTF">2021-08-01T23:47:15Z</dcterms:modified>
</cp:coreProperties>
</file>