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18" r:id="rId4"/>
    <p:sldId id="306" r:id="rId5"/>
  </p:sldIdLst>
  <p:sldSz cx="12192000" cy="6858000"/>
  <p:notesSz cx="6858000" cy="9144000"/>
  <p:embeddedFontLst>
    <p:embeddedFont>
      <p:font typeface="나눔고딕 Light" panose="020D0904000000000000" pitchFamily="50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연산자와 리터럴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4275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 변환 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후위 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연산자 오버로딩 기법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리터럴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 정의 리터럴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 변환 연산자 오버로딩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3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연산자와 리터럴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50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나눔고딕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343</cp:revision>
  <dcterms:created xsi:type="dcterms:W3CDTF">2021-07-27T05:46:00Z</dcterms:created>
  <dcterms:modified xsi:type="dcterms:W3CDTF">2021-08-01T23:48:21Z</dcterms:modified>
</cp:coreProperties>
</file>