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18" r:id="rId4"/>
    <p:sldId id="306" r:id="rId5"/>
  </p:sldIdLst>
  <p:sldSz cx="12192000" cy="6858000"/>
  <p:notesSz cx="6858000" cy="9144000"/>
  <p:embeddedFontLst>
    <p:embeddedFont>
      <p:font typeface="나눔고딕 Light" panose="020D0904000000000000" pitchFamily="50" charset="-127"/>
      <p:regular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탬플릿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5571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탬플릿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탬플릿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 탬플릿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중첩 탬플릿 클래스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탬플릿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3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탬플릿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35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나눔고딕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333</cp:revision>
  <dcterms:created xsi:type="dcterms:W3CDTF">2021-07-27T05:46:00Z</dcterms:created>
  <dcterms:modified xsi:type="dcterms:W3CDTF">2021-08-01T23:48:31Z</dcterms:modified>
</cp:coreProperties>
</file>