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64" r:id="rId6"/>
    <p:sldId id="261" r:id="rId7"/>
    <p:sldId id="259" r:id="rId8"/>
    <p:sldId id="260" r:id="rId9"/>
    <p:sldId id="263" r:id="rId10"/>
    <p:sldId id="262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(8/2) : 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3999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포인터의 활용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147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(8/3) : 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808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new, delete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기초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68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92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(8/4) : C++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845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(8/5) : 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34163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83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38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(8/6)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36182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48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(8/9)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470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윈도우 설정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55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(8/10)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666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(8/11)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291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51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(8/12)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96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다이렉트 이펙트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좌표계와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(8/13)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342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뷰 렌더러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비트맵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5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CB547-4605-4854-8269-10B6C4AAEF76}"/>
              </a:ext>
            </a:extLst>
          </p:cNvPr>
          <p:cNvSpPr txBox="1"/>
          <p:nvPr/>
        </p:nvSpPr>
        <p:spPr>
          <a:xfrm>
            <a:off x="5030356" y="2582077"/>
            <a:ext cx="186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질문</a:t>
            </a:r>
            <a:r>
              <a:rPr lang="en-US" altLang="ko-KR" sz="5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  <a:endParaRPr lang="ko-KR" altLang="en-US" sz="5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8528E2-E6F7-449C-824F-333B6D3C3998}"/>
              </a:ext>
            </a:extLst>
          </p:cNvPr>
          <p:cNvCxnSpPr>
            <a:cxnSpLocks/>
          </p:cNvCxnSpPr>
          <p:nvPr/>
        </p:nvCxnSpPr>
        <p:spPr>
          <a:xfrm>
            <a:off x="4945710" y="3525876"/>
            <a:ext cx="1947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7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643925"/>
            <a:ext cx="15231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7539636" y="2927867"/>
            <a:ext cx="149592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안녕하세요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6016486" y="2235370"/>
            <a:ext cx="3921266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선린인터넷고등학교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113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 졸업생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 18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 전 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수상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경북대학교 컴퓨터학부 재학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24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5777947" y="2545471"/>
            <a:ext cx="474072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깃허브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https://github.com/WooLyung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5777947" y="3045608"/>
            <a:ext cx="271612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카카오톡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WooLyung</a:t>
            </a:r>
          </a:p>
        </p:txBody>
      </p:sp>
    </p:spTree>
    <p:extLst>
      <p:ext uri="{BB962C8B-B14F-4D97-AF65-F5344CB8AC3E}">
        <p14:creationId xmlns:p14="http://schemas.microsoft.com/office/powerpoint/2010/main" val="395425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4852710" y="1933220"/>
            <a:ext cx="248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수업의 목적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4089232" y="2845915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학습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EF4F9-4C8E-4F07-8E40-0938014E7D26}"/>
              </a:ext>
            </a:extLst>
          </p:cNvPr>
          <p:cNvSpPr txBox="1"/>
          <p:nvPr/>
        </p:nvSpPr>
        <p:spPr>
          <a:xfrm>
            <a:off x="4089232" y="3286403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학습 및 디콘 출품작 개발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AD3D2-E06D-4F59-8689-B40E3B1B6D72}"/>
              </a:ext>
            </a:extLst>
          </p:cNvPr>
          <p:cNvSpPr txBox="1"/>
          <p:nvPr/>
        </p:nvSpPr>
        <p:spPr>
          <a:xfrm>
            <a:off x="4089231" y="3726891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 / C++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응용 개발 경험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6DCBC-0A5E-4CFC-A297-F58CB229B9E0}"/>
              </a:ext>
            </a:extLst>
          </p:cNvPr>
          <p:cNvSpPr txBox="1"/>
          <p:nvPr/>
        </p:nvSpPr>
        <p:spPr>
          <a:xfrm>
            <a:off x="4089231" y="4167379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학습 동기 부여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3834002" y="1933221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 RG </a:t>
            </a: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동아리 특강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93689-D858-44D8-8C3F-F3524AA5DEAF}"/>
              </a:ext>
            </a:extLst>
          </p:cNvPr>
          <p:cNvSpPr txBox="1"/>
          <p:nvPr/>
        </p:nvSpPr>
        <p:spPr>
          <a:xfrm>
            <a:off x="2997875" y="290065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일부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00BBE-1754-4F9F-A069-9600C055A16C}"/>
              </a:ext>
            </a:extLst>
          </p:cNvPr>
          <p:cNvSpPr txBox="1"/>
          <p:nvPr/>
        </p:nvSpPr>
        <p:spPr>
          <a:xfrm>
            <a:off x="7521874" y="2900658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9CCCC-7022-4A82-92D1-321B31C7E3E7}"/>
              </a:ext>
            </a:extLst>
          </p:cNvPr>
          <p:cNvSpPr txBox="1"/>
          <p:nvPr/>
        </p:nvSpPr>
        <p:spPr>
          <a:xfrm>
            <a:off x="2851200" y="3544929"/>
            <a:ext cx="196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8/5 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D8E58-3309-4E68-8126-C248C0475493}"/>
              </a:ext>
            </a:extLst>
          </p:cNvPr>
          <p:cNvSpPr txBox="1"/>
          <p:nvPr/>
        </p:nvSpPr>
        <p:spPr>
          <a:xfrm>
            <a:off x="2513769" y="4066090"/>
            <a:ext cx="2640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7AC8E-40EC-4F74-916D-C59C8ECC2AE8}"/>
              </a:ext>
            </a:extLst>
          </p:cNvPr>
          <p:cNvSpPr txBox="1"/>
          <p:nvPr/>
        </p:nvSpPr>
        <p:spPr>
          <a:xfrm>
            <a:off x="2791889" y="4587251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기본기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무엇을 배우나요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787DE-BAF2-49D2-9641-C2C150976624}"/>
              </a:ext>
            </a:extLst>
          </p:cNvPr>
          <p:cNvSpPr txBox="1"/>
          <p:nvPr/>
        </p:nvSpPr>
        <p:spPr>
          <a:xfrm>
            <a:off x="6900099" y="3544929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8/13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평일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2C73EF-093A-4632-814D-38E7708F08B5}"/>
              </a:ext>
            </a:extLst>
          </p:cNvPr>
          <p:cNvSpPr txBox="1"/>
          <p:nvPr/>
        </p:nvSpPr>
        <p:spPr>
          <a:xfrm>
            <a:off x="6961820" y="4066090"/>
            <a:ext cx="255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응용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7351346" y="4587251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응용 부문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3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어떻게 진행되나요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8C22AA-CB1F-4F46-BF03-E5C4EBC94F84}"/>
              </a:ext>
            </a:extLst>
          </p:cNvPr>
          <p:cNvCxnSpPr>
            <a:cxnSpLocks/>
          </p:cNvCxnSpPr>
          <p:nvPr/>
        </p:nvCxnSpPr>
        <p:spPr>
          <a:xfrm>
            <a:off x="411706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9AE721-6EE3-490E-BC78-92A85AB980AD}"/>
              </a:ext>
            </a:extLst>
          </p:cNvPr>
          <p:cNvCxnSpPr>
            <a:cxnSpLocks/>
          </p:cNvCxnSpPr>
          <p:nvPr/>
        </p:nvCxnSpPr>
        <p:spPr>
          <a:xfrm>
            <a:off x="804633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782EA0-EF1A-4A70-B74D-1D228AF55A44}"/>
              </a:ext>
            </a:extLst>
          </p:cNvPr>
          <p:cNvSpPr txBox="1"/>
          <p:nvPr/>
        </p:nvSpPr>
        <p:spPr>
          <a:xfrm>
            <a:off x="5107588" y="2287221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실시간 수업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E4C1C-D980-4CCB-BC17-C88396BC2FB0}"/>
              </a:ext>
            </a:extLst>
          </p:cNvPr>
          <p:cNvSpPr txBox="1"/>
          <p:nvPr/>
        </p:nvSpPr>
        <p:spPr>
          <a:xfrm>
            <a:off x="1069731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BE0834-7141-4434-921A-5880F36C84DD}"/>
              </a:ext>
            </a:extLst>
          </p:cNvPr>
          <p:cNvSpPr txBox="1"/>
          <p:nvPr/>
        </p:nvSpPr>
        <p:spPr>
          <a:xfrm>
            <a:off x="9008254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1B317E-1E59-437A-871A-7A6536F99502}"/>
              </a:ext>
            </a:extLst>
          </p:cNvPr>
          <p:cNvSpPr txBox="1"/>
          <p:nvPr/>
        </p:nvSpPr>
        <p:spPr>
          <a:xfrm>
            <a:off x="590015" y="3075057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자료를 통한 예습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자율적으로 진행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266C0D-CC7F-4FC1-84F4-3B01A3EAFB63}"/>
              </a:ext>
            </a:extLst>
          </p:cNvPr>
          <p:cNvSpPr txBox="1"/>
          <p:nvPr/>
        </p:nvSpPr>
        <p:spPr>
          <a:xfrm>
            <a:off x="4519284" y="3075057"/>
            <a:ext cx="3248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Zoom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이용한 실시간 수업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이론과 실습 병행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DE6EF-587A-40BC-93B1-9619C4048736}"/>
              </a:ext>
            </a:extLst>
          </p:cNvPr>
          <p:cNvSpPr txBox="1"/>
          <p:nvPr/>
        </p:nvSpPr>
        <p:spPr>
          <a:xfrm>
            <a:off x="8448553" y="3075057"/>
            <a:ext cx="2805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내용을 토대로 과제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 자료 및 선택 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2A16C1-61D3-4196-96F1-F6F5CB5DFEEE}"/>
              </a:ext>
            </a:extLst>
          </p:cNvPr>
          <p:cNvSpPr txBox="1"/>
          <p:nvPr/>
        </p:nvSpPr>
        <p:spPr>
          <a:xfrm>
            <a:off x="5012207" y="404755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오전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 11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E5CA86-37C1-40C2-BD11-99F15A71698E}"/>
              </a:ext>
            </a:extLst>
          </p:cNvPr>
          <p:cNvSpPr txBox="1"/>
          <p:nvPr/>
        </p:nvSpPr>
        <p:spPr>
          <a:xfrm>
            <a:off x="9103638" y="4047559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수업 시작 전까지</a:t>
            </a:r>
          </a:p>
        </p:txBody>
      </p:sp>
    </p:spTree>
    <p:extLst>
      <p:ext uri="{BB962C8B-B14F-4D97-AF65-F5344CB8AC3E}">
        <p14:creationId xmlns:p14="http://schemas.microsoft.com/office/powerpoint/2010/main" val="67860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DE for C (X Code vs. Visual Studio)">
            <a:extLst>
              <a:ext uri="{FF2B5EF4-FFF2-40B4-BE49-F238E27FC236}">
                <a16:creationId xmlns:a16="http://schemas.microsoft.com/office/drawing/2014/main" id="{D9628BD7-C8AC-4303-92A7-2B9CA0D5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0" y="1612555"/>
            <a:ext cx="3289466" cy="20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id="{4906AB30-4449-45B0-AE7D-281BA3960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4" y="1736518"/>
            <a:ext cx="1807989" cy="180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E166C2-429C-40E6-8DED-02597953F08C}"/>
              </a:ext>
            </a:extLst>
          </p:cNvPr>
          <p:cNvSpPr txBox="1"/>
          <p:nvPr/>
        </p:nvSpPr>
        <p:spPr>
          <a:xfrm>
            <a:off x="1282743" y="3771837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Visual Studio 2019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879A22-26C8-41E6-A26C-3043B2DFEB33}"/>
              </a:ext>
            </a:extLst>
          </p:cNvPr>
          <p:cNvSpPr txBox="1"/>
          <p:nvPr/>
        </p:nvSpPr>
        <p:spPr>
          <a:xfrm>
            <a:off x="8845242" y="37718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GitHub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C4271-58CE-4743-9BC9-E1E622CFCC14}"/>
              </a:ext>
            </a:extLst>
          </p:cNvPr>
          <p:cNvSpPr txBox="1"/>
          <p:nvPr/>
        </p:nvSpPr>
        <p:spPr>
          <a:xfrm>
            <a:off x="1282743" y="423350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개발 환경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지원</a:t>
            </a:r>
          </a:p>
        </p:txBody>
      </p:sp>
      <p:pic>
        <p:nvPicPr>
          <p:cNvPr id="1030" name="Picture 6" descr="C++ - 위키백과, 우리 모두의 백과사전">
            <a:extLst>
              <a:ext uri="{FF2B5EF4-FFF2-40B4-BE49-F238E27FC236}">
                <a16:creationId xmlns:a16="http://schemas.microsoft.com/office/drawing/2014/main" id="{1AF8859C-F485-442D-8BB7-7A70C8179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31" y="1736518"/>
            <a:ext cx="1768337" cy="19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404654-0A53-46EE-8B5D-A066D788AA11}"/>
              </a:ext>
            </a:extLst>
          </p:cNvPr>
          <p:cNvSpPr txBox="1"/>
          <p:nvPr/>
        </p:nvSpPr>
        <p:spPr>
          <a:xfrm>
            <a:off x="5469065" y="382771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C++ 17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616F3-322F-4D50-98CE-4ACB14BDC9F7}"/>
              </a:ext>
            </a:extLst>
          </p:cNvPr>
          <p:cNvSpPr txBox="1"/>
          <p:nvPr/>
        </p:nvSpPr>
        <p:spPr>
          <a:xfrm>
            <a:off x="8547344" y="4233502"/>
            <a:ext cx="1330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관리용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 소스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과제 소스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D6835A-E150-456E-8744-512C01B8ACF6}"/>
              </a:ext>
            </a:extLst>
          </p:cNvPr>
          <p:cNvSpPr txBox="1"/>
          <p:nvPr/>
        </p:nvSpPr>
        <p:spPr>
          <a:xfrm>
            <a:off x="5364231" y="423350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엔진 사용</a:t>
            </a:r>
          </a:p>
        </p:txBody>
      </p:sp>
    </p:spTree>
    <p:extLst>
      <p:ext uri="{BB962C8B-B14F-4D97-AF65-F5344CB8AC3E}">
        <p14:creationId xmlns:p14="http://schemas.microsoft.com/office/powerpoint/2010/main" val="333386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436</Words>
  <Application>Microsoft Office PowerPoint</Application>
  <PresentationFormat>와이드스크린</PresentationFormat>
  <Paragraphs>116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104</cp:revision>
  <dcterms:created xsi:type="dcterms:W3CDTF">2021-07-27T05:46:00Z</dcterms:created>
  <dcterms:modified xsi:type="dcterms:W3CDTF">2021-07-29T11:43:26Z</dcterms:modified>
</cp:coreProperties>
</file>