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3" r:id="rId7"/>
    <p:sldId id="314" r:id="rId8"/>
    <p:sldId id="315" r:id="rId9"/>
    <p:sldId id="317" r:id="rId10"/>
    <p:sldId id="316" r:id="rId11"/>
    <p:sldId id="318" r:id="rId12"/>
    <p:sldId id="310" r:id="rId13"/>
    <p:sldId id="319" r:id="rId14"/>
    <p:sldId id="320" r:id="rId15"/>
    <p:sldId id="321" r:id="rId16"/>
    <p:sldId id="322" r:id="rId17"/>
    <p:sldId id="323" r:id="rId18"/>
    <p:sldId id="324" r:id="rId19"/>
    <p:sldId id="311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12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270" r:id="rId37"/>
    <p:sldId id="305" r:id="rId38"/>
    <p:sldId id="30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C6F15-66E6-47C4-9896-C9323AAB608C}"/>
              </a:ext>
            </a:extLst>
          </p:cNvPr>
          <p:cNvSpPr txBox="1"/>
          <p:nvPr/>
        </p:nvSpPr>
        <p:spPr>
          <a:xfrm>
            <a:off x="251320" y="1879629"/>
            <a:ext cx="535252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*iter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C2360-AE63-4E01-9299-FAE77801AE3E}"/>
              </a:ext>
            </a:extLst>
          </p:cNvPr>
          <p:cNvSpPr txBox="1"/>
          <p:nvPr/>
        </p:nvSpPr>
        <p:spPr>
          <a:xfrm>
            <a:off x="5846777" y="1233299"/>
            <a:ext cx="609390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curr = root;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curr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(curr = root; curr !=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curr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8A3CB-E32E-4611-B1D0-28CB7657E16B}"/>
              </a:ext>
            </a:extLst>
          </p:cNvPr>
          <p:cNvSpPr txBox="1"/>
          <p:nvPr/>
        </p:nvSpPr>
        <p:spPr>
          <a:xfrm>
            <a:off x="1188248" y="4426331"/>
            <a:ext cx="981550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인덱스를 사용하는 함수는 연결 리스트는 사용할 수 없겠지만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시작부터 하나 하나 순회하는 방법으로 만든다면 배열과 연결 리스트 둘 다 사용이 가능함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순회 방법을 통일한 것을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이터레이터를 통해서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기능을 수행하는 함수를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41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C6F15-66E6-47C4-9896-C9323AAB608C}"/>
              </a:ext>
            </a:extLst>
          </p:cNvPr>
          <p:cNvSpPr txBox="1"/>
          <p:nvPr/>
        </p:nvSpPr>
        <p:spPr>
          <a:xfrm>
            <a:off x="2371113" y="1879629"/>
            <a:ext cx="744977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*iter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8A3CB-E32E-4611-B1D0-28CB7657E16B}"/>
              </a:ext>
            </a:extLst>
          </p:cNvPr>
          <p:cNvSpPr txBox="1"/>
          <p:nvPr/>
        </p:nvSpPr>
        <p:spPr>
          <a:xfrm>
            <a:off x="2592477" y="3763601"/>
            <a:ext cx="700704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통일된 형태로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포인터를 이용한 배열의 접근 방식을 택함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E76F9-D700-4D01-B6B2-DD1DBFDF4825}"/>
              </a:ext>
            </a:extLst>
          </p:cNvPr>
          <p:cNvSpPr txBox="1"/>
          <p:nvPr/>
        </p:nvSpPr>
        <p:spPr>
          <a:xfrm>
            <a:off x="668322" y="1296067"/>
            <a:ext cx="4297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방법과 형태를 통일한다면 어떤 형태가 좋을까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22E5B-88E5-4BA0-981E-94CB47F017DF}"/>
              </a:ext>
            </a:extLst>
          </p:cNvPr>
          <p:cNvSpPr txBox="1"/>
          <p:nvPr/>
        </p:nvSpPr>
        <p:spPr>
          <a:xfrm>
            <a:off x="2492289" y="4679399"/>
            <a:ext cx="720742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순회자는 시작과 끝이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(arr, arr + 10)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통해서 다음 데이터를 순회함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(iter++)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순회자가 가리키는 데이터는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통해서 얻음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(*iter)</a:t>
            </a:r>
          </a:p>
        </p:txBody>
      </p:sp>
    </p:spTree>
    <p:extLst>
      <p:ext uri="{BB962C8B-B14F-4D97-AF65-F5344CB8AC3E}">
        <p14:creationId xmlns:p14="http://schemas.microsoft.com/office/powerpoint/2010/main" val="131734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5EDB1E-7307-4C55-9C4A-42280288E432}"/>
              </a:ext>
            </a:extLst>
          </p:cNvPr>
          <p:cNvSpPr txBox="1"/>
          <p:nvPr/>
        </p:nvSpPr>
        <p:spPr>
          <a:xfrm>
            <a:off x="5107589" y="1594152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1701313" y="1594152"/>
            <a:ext cx="189827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C6D-DCBB-4D77-AB6B-44805B8CE563}"/>
              </a:ext>
            </a:extLst>
          </p:cNvPr>
          <p:cNvSpPr txBox="1"/>
          <p:nvPr/>
        </p:nvSpPr>
        <p:spPr>
          <a:xfrm>
            <a:off x="8941866" y="1594152"/>
            <a:ext cx="11993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B5925-DDF3-46A4-B606-51A6E5C25712}"/>
              </a:ext>
            </a:extLst>
          </p:cNvPr>
          <p:cNvSpPr txBox="1"/>
          <p:nvPr/>
        </p:nvSpPr>
        <p:spPr>
          <a:xfrm>
            <a:off x="5834551" y="276574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큐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92E42-A424-4951-9205-B0ED369CC7C8}"/>
              </a:ext>
            </a:extLst>
          </p:cNvPr>
          <p:cNvSpPr txBox="1"/>
          <p:nvPr/>
        </p:nvSpPr>
        <p:spPr>
          <a:xfrm>
            <a:off x="2219885" y="2765742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F5CD8-6C3E-4D4A-9E79-4F781991CA6A}"/>
              </a:ext>
            </a:extLst>
          </p:cNvPr>
          <p:cNvSpPr txBox="1"/>
          <p:nvPr/>
        </p:nvSpPr>
        <p:spPr>
          <a:xfrm>
            <a:off x="9280100" y="276574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맵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1268557" y="4491005"/>
            <a:ext cx="101777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외에도 우선순위 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덱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셋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등의 컨테이너가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자주 사용되지는 않으므로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필요하다면 검색해서 배워보는 것을 추천함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PS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사용하면 유용함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014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96908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 배열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955762"/>
            <a:ext cx="1081738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내부 구조를 배열을 사용하며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추가할 때 길이가 부족하면 더 긴 배열을 새롭게 만들어버림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길이가 가변적인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159855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myVector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-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myVector)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i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085E3-EF8E-4857-8CD0-7BED5FFBF1ED}"/>
              </a:ext>
            </a:extLst>
          </p:cNvPr>
          <p:cNvSpPr txBox="1"/>
          <p:nvPr/>
        </p:nvSpPr>
        <p:spPr>
          <a:xfrm>
            <a:off x="3759883" y="6377065"/>
            <a:ext cx="843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예제에서 사용된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foreach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라고 부르며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STL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이터레이터를 통해서 시작부터 끝까지 순회함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57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7430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129"/>
            <a:ext cx="1009603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내부 구조가 노드를 이용한 연결 리스트로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배열에 비해서 데이터의 추가 및 삭제가 빠름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특정 인덱스에 접근하기 위해서 그 전 인덱스를 거쳐야 하므로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접근은 더 느림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369579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myList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myList)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i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31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44490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982993"/>
            <a:ext cx="983955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지난 시간에 배운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string. 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함수들을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벡터와 마찬가지로 내부적으로 연속된 메모리를 차지하는 배열을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117909"/>
            <a:ext cx="617678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str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2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00888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608"/>
            <a:ext cx="955101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First In Last 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특징을 가진 자료 구조로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무조건 끝에 있는 데이터만 접근이 가능함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 않으며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알고리즘 함수를 사용할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270438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&lt;stack&gt;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stack&lt;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myStack;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103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1879041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큐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608"/>
            <a:ext cx="955101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First In First 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특징을 가진 자료 구조로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무조건 끝에 있는 데이터만 접근이 가능함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 않으며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알고리즘 함수를 사용할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270438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&lt;queue&gt;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queue&lt;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myQueue;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34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15728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맵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608"/>
            <a:ext cx="986039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키와 벨류로 나뉘며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키를 받아서 그에 대응되는 벨류를 저장하고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반환하는 자료 구조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내부적으로 완전 이진 트리로 구현되며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순서가 존재하지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104953"/>
            <a:ext cx="6176782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map&lt;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string&gt; myMap;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삼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53E23-B9E1-4C74-92BC-01665C69B2CF}"/>
              </a:ext>
            </a:extLst>
          </p:cNvPr>
          <p:cNvSpPr txBox="1"/>
          <p:nvPr/>
        </p:nvSpPr>
        <p:spPr>
          <a:xfrm>
            <a:off x="5674615" y="6377065"/>
            <a:ext cx="6032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 사용된 인덱스 연산자는 데이터의 순서가 아닌 키값을 나타냄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58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ED82EF-C866-4511-8E4B-56458069228E}"/>
              </a:ext>
            </a:extLst>
          </p:cNvPr>
          <p:cNvSpPr txBox="1"/>
          <p:nvPr/>
        </p:nvSpPr>
        <p:spPr>
          <a:xfrm>
            <a:off x="445520" y="117589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잠깐 복습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A015C-B2EB-4012-BF06-FAA2D8A18FF2}"/>
              </a:ext>
            </a:extLst>
          </p:cNvPr>
          <p:cNvSpPr txBox="1"/>
          <p:nvPr/>
        </p:nvSpPr>
        <p:spPr>
          <a:xfrm>
            <a:off x="296443" y="1785065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541780" y="2467198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3873966" y="4161760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5DE970-BFF3-48A0-B553-EDB0C669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6205704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1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1101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5A015C-B2EB-4012-BF06-FAA2D8A18FF2}"/>
              </a:ext>
            </a:extLst>
          </p:cNvPr>
          <p:cNvSpPr txBox="1"/>
          <p:nvPr/>
        </p:nvSpPr>
        <p:spPr>
          <a:xfrm>
            <a:off x="296443" y="1273337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541780" y="1955470"/>
            <a:ext cx="803777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메모리에 있는 함수를 가리키는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 방법은 일반 함수와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포인터의 형태는 상당히 복잡하기에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auto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키워드를 사용하는게 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3873966" y="3188637"/>
            <a:ext cx="4444068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i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func;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p2 = func;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79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624790" y="1577965"/>
            <a:ext cx="88120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누군가가 만든 정렬을 사용하려고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정렬 기준을 바꾸고 싶다면 어떻게 해야하나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직접 코드를 수정할 순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값이 아닌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알려줘야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2664028" y="3856569"/>
            <a:ext cx="686394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B0E0E-BD48-443E-A366-F435B3AD0839}"/>
              </a:ext>
            </a:extLst>
          </p:cNvPr>
          <p:cNvSpPr txBox="1"/>
          <p:nvPr/>
        </p:nvSpPr>
        <p:spPr>
          <a:xfrm>
            <a:off x="541780" y="1167419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사용할까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196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1427092" y="1485686"/>
            <a:ext cx="926567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기본적으로 정렬에서 사용하는 비교는 오름차순으로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큰 값이 오른쪽에 위치한다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비교를 이용해서 정렬을 수행하기 때문에 오름차순으로 정렬됨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연산에 사용되는 비교를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작은 값이 오른쪽에 위치한다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바꾸면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4009500" y="3588121"/>
            <a:ext cx="4173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&gt;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55551-FDDA-4607-98E1-E4437387DD03}"/>
              </a:ext>
            </a:extLst>
          </p:cNvPr>
          <p:cNvSpPr txBox="1"/>
          <p:nvPr/>
        </p:nvSpPr>
        <p:spPr>
          <a:xfrm>
            <a:off x="6096000" y="5372314"/>
            <a:ext cx="5638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오른쪽에 위치하는가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계산해서 알려주는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보다 더 크다면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오른쪽에 위치함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오름차순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959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930163" y="3646682"/>
            <a:ext cx="10331674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괄호의 방향을 바꾸어서 내림차순을 위한 연산을 만들었음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이제 이 것을 다른 누군가가 만든 정렬 알고리즘에게 알려준다면 원하는 정렬을 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포인터를 사용하는 이유는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사람이 만든 함수나 기능을 사용할 때 자신이 원하는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값이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방법과 방식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규칙을 알려줄 때 유용하게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4009500" y="1826432"/>
            <a:ext cx="4173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&lt;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34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900507" y="482953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기존에 사용하던 기본적인 비교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오름차순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아닌 자신이 원하는 비교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내림차순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넣고 정렬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사람의 코드 수정 없이 비교 함수를 넣어줌으로 원하는 연산을 수행할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	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이 아이디어는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대부분의 함수에서 그대로 사용함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1677361" y="1183844"/>
            <a:ext cx="686263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&lt;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comp);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51C4A-885D-4C21-B5CF-0C432DE7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492" y="1430787"/>
            <a:ext cx="308907" cy="29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46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1252366" y="4217133"/>
            <a:ext cx="968726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함수는 단 한 번의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sort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에서만 사용하므로 함수의 장점인 재사용성이 의미가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그렇기에 함수를 새로 만들지 말고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함수의 역할을 할 수 있는 특별한 식을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익명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무명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등 다양한 이름으로 부름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2035509" y="1578126"/>
            <a:ext cx="812098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[](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&lt; a; });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951428" y="4469655"/>
            <a:ext cx="1028198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 또한 함수 포인터의 역할을 하므로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 함수에서 가능하던 것들이 모두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람다식을 자세히 나가면 굉장히 복잡해지므로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지금은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사용 가능한 수준까지만 공부함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2035509" y="1951672"/>
            <a:ext cx="812098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print = []() {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74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4897594" y="1468781"/>
            <a:ext cx="239681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 배운 것을 정리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2AD9DC-8761-477D-BA8A-63F9D95202C7}"/>
              </a:ext>
            </a:extLst>
          </p:cNvPr>
          <p:cNvCxnSpPr>
            <a:cxnSpLocks/>
          </p:cNvCxnSpPr>
          <p:nvPr/>
        </p:nvCxnSpPr>
        <p:spPr>
          <a:xfrm>
            <a:off x="400532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ABDE11-A0DD-4330-BADA-F81E59B76A9E}"/>
              </a:ext>
            </a:extLst>
          </p:cNvPr>
          <p:cNvCxnSpPr>
            <a:cxnSpLocks/>
          </p:cNvCxnSpPr>
          <p:nvPr/>
        </p:nvCxnSpPr>
        <p:spPr>
          <a:xfrm>
            <a:off x="793459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3">
            <a:extLst>
              <a:ext uri="{FF2B5EF4-FFF2-40B4-BE49-F238E27FC236}">
                <a16:creationId xmlns:a16="http://schemas.microsoft.com/office/drawing/2014/main" id="{5E444904-DCC3-47B4-A190-25D9A502B7BF}"/>
              </a:ext>
            </a:extLst>
          </p:cNvPr>
          <p:cNvSpPr txBox="1"/>
          <p:nvPr/>
        </p:nvSpPr>
        <p:spPr>
          <a:xfrm>
            <a:off x="5046342" y="3429000"/>
            <a:ext cx="187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57E6D21F-FABF-4921-B6CB-46169B734074}"/>
              </a:ext>
            </a:extLst>
          </p:cNvPr>
          <p:cNvSpPr txBox="1"/>
          <p:nvPr/>
        </p:nvSpPr>
        <p:spPr>
          <a:xfrm>
            <a:off x="1357939" y="342900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60FE8AA-E08F-4960-8985-8E176A615C6A}"/>
              </a:ext>
            </a:extLst>
          </p:cNvPr>
          <p:cNvSpPr txBox="1"/>
          <p:nvPr/>
        </p:nvSpPr>
        <p:spPr>
          <a:xfrm>
            <a:off x="9245967" y="3429000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068C1-C526-4A15-818C-3C60BB94D0BF}"/>
              </a:ext>
            </a:extLst>
          </p:cNvPr>
          <p:cNvSpPr txBox="1"/>
          <p:nvPr/>
        </p:nvSpPr>
        <p:spPr>
          <a:xfrm>
            <a:off x="747996" y="4138225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실제로 담는 요소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03BD3-7924-443F-9474-4A4FD22B10DF}"/>
              </a:ext>
            </a:extLst>
          </p:cNvPr>
          <p:cNvSpPr txBox="1"/>
          <p:nvPr/>
        </p:nvSpPr>
        <p:spPr>
          <a:xfrm>
            <a:off x="4094288" y="4138224"/>
            <a:ext cx="3751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순회하는 역할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순회하고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위치의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가져오거나 수정할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7DD80-A837-4893-AAC2-B924F19C5371}"/>
              </a:ext>
            </a:extLst>
          </p:cNvPr>
          <p:cNvSpPr txBox="1"/>
          <p:nvPr/>
        </p:nvSpPr>
        <p:spPr>
          <a:xfrm>
            <a:off x="8285770" y="4138223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이터레이터를 활용하여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기능을 수행하는 함수들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대표적으로 정렬이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057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2218992" y="4217892"/>
            <a:ext cx="775404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컨테이너는 이터레이터라는 통일된 방법으로 순회가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이터레이터를 통해서 컨테이너와 알고리즘은 독립적이며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호환됨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113718-37C0-4DBD-A478-35DA12A73D20}"/>
              </a:ext>
            </a:extLst>
          </p:cNvPr>
          <p:cNvGrpSpPr/>
          <p:nvPr/>
        </p:nvGrpSpPr>
        <p:grpSpPr>
          <a:xfrm>
            <a:off x="4717257" y="1853047"/>
            <a:ext cx="2757486" cy="1355556"/>
            <a:chOff x="4799879" y="1643322"/>
            <a:chExt cx="2757486" cy="1355556"/>
          </a:xfrm>
        </p:grpSpPr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57E6D21F-FABF-4921-B6CB-46169B734074}"/>
                </a:ext>
              </a:extLst>
            </p:cNvPr>
            <p:cNvSpPr txBox="1"/>
            <p:nvPr/>
          </p:nvSpPr>
          <p:spPr>
            <a:xfrm>
              <a:off x="5409822" y="1643322"/>
              <a:ext cx="1537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컨테이너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068C1-C526-4A15-818C-3C60BB94D0BF}"/>
                </a:ext>
              </a:extLst>
            </p:cNvPr>
            <p:cNvSpPr txBox="1"/>
            <p:nvPr/>
          </p:nvSpPr>
          <p:spPr>
            <a:xfrm>
              <a:off x="4799879" y="2352547"/>
              <a:ext cx="2757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데이터를 실제로 담는 요소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즉</a:t>
              </a:r>
              <a:r>
                <a:rPr lang="en-US" altLang="ko-KR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자료 구조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103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1914406" y="4220617"/>
            <a:ext cx="836318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순회하는 역할로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연산으로 컨테이너 전체를 순회함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시작과 끝을 알려주며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위치로 이동하고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가리키는 데이터를 가져옴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113718-37C0-4DBD-A478-35DA12A73D20}"/>
              </a:ext>
            </a:extLst>
          </p:cNvPr>
          <p:cNvGrpSpPr/>
          <p:nvPr/>
        </p:nvGrpSpPr>
        <p:grpSpPr>
          <a:xfrm>
            <a:off x="4249180" y="1853047"/>
            <a:ext cx="3693640" cy="1632555"/>
            <a:chOff x="4331802" y="1643322"/>
            <a:chExt cx="3693640" cy="1632555"/>
          </a:xfrm>
        </p:grpSpPr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57E6D21F-FABF-4921-B6CB-46169B734074}"/>
                </a:ext>
              </a:extLst>
            </p:cNvPr>
            <p:cNvSpPr txBox="1"/>
            <p:nvPr/>
          </p:nvSpPr>
          <p:spPr>
            <a:xfrm>
              <a:off x="5240705" y="1643322"/>
              <a:ext cx="1875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이터레이터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068C1-C526-4A15-818C-3C60BB94D0BF}"/>
                </a:ext>
              </a:extLst>
            </p:cNvPr>
            <p:cNvSpPr txBox="1"/>
            <p:nvPr/>
          </p:nvSpPr>
          <p:spPr>
            <a:xfrm>
              <a:off x="4331802" y="2352547"/>
              <a:ext cx="36936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컨테이너를 순회하는 역할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순서대로 순회하고</a:t>
              </a:r>
              <a:r>
                <a:rPr lang="en-US" altLang="ko-KR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해당하는 위치의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데이터를 가져오거나 수정할 수 있음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73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3847594" y="1876665"/>
            <a:ext cx="4496872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Standard Template Library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1FF442-356C-4C60-9E10-4F8ACA1526D3}"/>
              </a:ext>
            </a:extLst>
          </p:cNvPr>
          <p:cNvSpPr txBox="1"/>
          <p:nvPr/>
        </p:nvSpPr>
        <p:spPr>
          <a:xfrm>
            <a:off x="1414282" y="3178931"/>
            <a:ext cx="93634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위한 표준 라이브러리로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자주 사용되는 자료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알고리즘의 모임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그대로 탬플릿을 사용하여 만들어지는 라이브러리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탬플릿을 공부해보면 도움됨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가장 큰 특징은 탬플릿과 각 요소를 분리함으로써 얻은 독립성임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1516862" y="4136727"/>
            <a:ext cx="915827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알고리즘은 특정한 컨테이너나 자료 구조에 종속적이지 않고 독립적임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통일된 방법의 이터레이터만 있다면 알고리즘의 기능을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알고리즘에 특정한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규칙 등을 알려주기 위해서는 함수 포인터나 람다식을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#include &lt;algorithm&gt;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통해서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113718-37C0-4DBD-A478-35DA12A73D20}"/>
              </a:ext>
            </a:extLst>
          </p:cNvPr>
          <p:cNvGrpSpPr/>
          <p:nvPr/>
        </p:nvGrpSpPr>
        <p:grpSpPr>
          <a:xfrm>
            <a:off x="4249180" y="1853047"/>
            <a:ext cx="3693640" cy="1632555"/>
            <a:chOff x="4331802" y="1643322"/>
            <a:chExt cx="3693640" cy="1632555"/>
          </a:xfrm>
        </p:grpSpPr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57E6D21F-FABF-4921-B6CB-46169B734074}"/>
                </a:ext>
              </a:extLst>
            </p:cNvPr>
            <p:cNvSpPr txBox="1"/>
            <p:nvPr/>
          </p:nvSpPr>
          <p:spPr>
            <a:xfrm>
              <a:off x="5359328" y="1643322"/>
              <a:ext cx="16385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알고리즘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068C1-C526-4A15-818C-3C60BB94D0BF}"/>
                </a:ext>
              </a:extLst>
            </p:cNvPr>
            <p:cNvSpPr txBox="1"/>
            <p:nvPr/>
          </p:nvSpPr>
          <p:spPr>
            <a:xfrm>
              <a:off x="4331802" y="2352547"/>
              <a:ext cx="36936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컨테이너와 이터레이터를 활용하여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특정한 기능을 수행하는 함수들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대표적으로 정렬이 있음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17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AB2C50-8E54-4685-8D6F-52AE51101062}"/>
              </a:ext>
            </a:extLst>
          </p:cNvPr>
          <p:cNvSpPr txBox="1"/>
          <p:nvPr/>
        </p:nvSpPr>
        <p:spPr>
          <a:xfrm>
            <a:off x="6785453" y="1594152"/>
            <a:ext cx="164019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for_each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202B5-8695-4056-914D-0A530A96D91A}"/>
              </a:ext>
            </a:extLst>
          </p:cNvPr>
          <p:cNvSpPr txBox="1"/>
          <p:nvPr/>
        </p:nvSpPr>
        <p:spPr>
          <a:xfrm>
            <a:off x="4122262" y="1594152"/>
            <a:ext cx="81464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F9E1F-47F0-4D27-B883-DF964DA66BEC}"/>
              </a:ext>
            </a:extLst>
          </p:cNvPr>
          <p:cNvSpPr txBox="1"/>
          <p:nvPr/>
        </p:nvSpPr>
        <p:spPr>
          <a:xfrm>
            <a:off x="6916098" y="2710950"/>
            <a:ext cx="137890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replace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38DA7-0A5E-4D02-8E77-BFEDCCFA9449}"/>
              </a:ext>
            </a:extLst>
          </p:cNvPr>
          <p:cNvSpPr txBox="1"/>
          <p:nvPr/>
        </p:nvSpPr>
        <p:spPr>
          <a:xfrm>
            <a:off x="3899030" y="2765742"/>
            <a:ext cx="11416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6FCF5-0615-4B66-83C0-63968A65C509}"/>
              </a:ext>
            </a:extLst>
          </p:cNvPr>
          <p:cNvSpPr txBox="1"/>
          <p:nvPr/>
        </p:nvSpPr>
        <p:spPr>
          <a:xfrm>
            <a:off x="1831851" y="4491005"/>
            <a:ext cx="852829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외에도 굉장히 다양한 알고리즘을 지원하지만 분량이 너무 많아지므로 생략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필요한 것이 있다면 구글링을 통해서 검색하면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542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688680" y="717922"/>
            <a:ext cx="81464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2818526" y="1553694"/>
            <a:ext cx="655500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특정한 기준에 맞춰서 정렬함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시작과 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 기준으로 컨테이너 자체를 정렬해줌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2141639" y="3149675"/>
            <a:ext cx="790872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75EA2-6B2D-4D72-82F2-B05EB21A705B}"/>
              </a:ext>
            </a:extLst>
          </p:cNvPr>
          <p:cNvSpPr txBox="1"/>
          <p:nvPr/>
        </p:nvSpPr>
        <p:spPr>
          <a:xfrm>
            <a:off x="6837283" y="5699485"/>
            <a:ext cx="518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.begin()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은 시작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.end()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끝을 나타냄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rbegin(), rend()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는 역순회자의 역할을 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163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275907" y="717922"/>
            <a:ext cx="164019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for_each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539083" y="1553694"/>
            <a:ext cx="511390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 각각의 요소에 대해서 함수를 실행함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당연히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람다식을 사용해도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1424555" y="3445511"/>
            <a:ext cx="93428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[](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cout &lt;&lt; a &lt;&lt; endl; });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8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406554" y="717922"/>
            <a:ext cx="137890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replace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4536964" y="1553694"/>
            <a:ext cx="311816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 요소의 값을 바꿈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1424555" y="3445511"/>
            <a:ext cx="93428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525177" y="717922"/>
            <a:ext cx="11416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743485" y="1553694"/>
            <a:ext cx="470513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컨테이너 요소의 값이 몇개인지 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1424555" y="3445511"/>
            <a:ext cx="93428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63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3927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(STL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로 놀아보기 추천함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)</a:t>
                </a: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7330853" cy="2033762"/>
            <a:chOff x="585195" y="602369"/>
            <a:chExt cx="7330853" cy="20337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7330853" cy="2033762"/>
              <a:chOff x="585195" y="602369"/>
              <a:chExt cx="7330853" cy="20337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73308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어제 과제인 연결 리스트 클래스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 클래스의 이터레이터 구현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시작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끝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비교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++, *)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이터레이터를 사용하여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foreach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사용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B1FF442-356C-4C60-9E10-4F8ACA1526D3}"/>
              </a:ext>
            </a:extLst>
          </p:cNvPr>
          <p:cNvSpPr txBox="1"/>
          <p:nvPr/>
        </p:nvSpPr>
        <p:spPr>
          <a:xfrm>
            <a:off x="4517698" y="1459187"/>
            <a:ext cx="315663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요소를 분리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요소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00532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793459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046342" y="3429000"/>
            <a:ext cx="187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357939" y="342900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245967" y="3429000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EF2CD-7674-4E87-A968-8CB5CAEE0034}"/>
              </a:ext>
            </a:extLst>
          </p:cNvPr>
          <p:cNvSpPr txBox="1"/>
          <p:nvPr/>
        </p:nvSpPr>
        <p:spPr>
          <a:xfrm>
            <a:off x="747996" y="4138225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실제로 담는 요소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5EAAB-5C7E-45CC-83A6-C84E524BD24A}"/>
              </a:ext>
            </a:extLst>
          </p:cNvPr>
          <p:cNvSpPr txBox="1"/>
          <p:nvPr/>
        </p:nvSpPr>
        <p:spPr>
          <a:xfrm>
            <a:off x="4094288" y="4138224"/>
            <a:ext cx="3751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순회하는 역할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순회하고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위치의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가져오거나 수정할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8A59D-3E60-4A61-85ED-1EE60C75F6DE}"/>
              </a:ext>
            </a:extLst>
          </p:cNvPr>
          <p:cNvSpPr txBox="1"/>
          <p:nvPr/>
        </p:nvSpPr>
        <p:spPr>
          <a:xfrm>
            <a:off x="8285770" y="4138223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이터레이터를 활용하여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기능을 수행하는 함수들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대표적으로 정렬이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327200" y="1557883"/>
            <a:ext cx="153760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776F8-3A4E-4CDD-BD70-2CC17978E30C}"/>
              </a:ext>
            </a:extLst>
          </p:cNvPr>
          <p:cNvSpPr txBox="1"/>
          <p:nvPr/>
        </p:nvSpPr>
        <p:spPr>
          <a:xfrm>
            <a:off x="4717257" y="2221141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실제로 담는 요소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6BB61-A64E-4F82-A1FA-CE50CE3D7F53}"/>
              </a:ext>
            </a:extLst>
          </p:cNvPr>
          <p:cNvSpPr txBox="1"/>
          <p:nvPr/>
        </p:nvSpPr>
        <p:spPr>
          <a:xfrm>
            <a:off x="5107589" y="3881472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168A0-7BDA-41C3-A969-21B3CCE2BD75}"/>
              </a:ext>
            </a:extLst>
          </p:cNvPr>
          <p:cNvSpPr txBox="1"/>
          <p:nvPr/>
        </p:nvSpPr>
        <p:spPr>
          <a:xfrm>
            <a:off x="1701313" y="3881472"/>
            <a:ext cx="189827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89150-6977-4235-8592-48C02F2CBD3E}"/>
              </a:ext>
            </a:extLst>
          </p:cNvPr>
          <p:cNvSpPr txBox="1"/>
          <p:nvPr/>
        </p:nvSpPr>
        <p:spPr>
          <a:xfrm>
            <a:off x="8941866" y="3881472"/>
            <a:ext cx="11993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CD92C-D49B-4108-B0CE-955F7DA74024}"/>
              </a:ext>
            </a:extLst>
          </p:cNvPr>
          <p:cNvSpPr txBox="1"/>
          <p:nvPr/>
        </p:nvSpPr>
        <p:spPr>
          <a:xfrm>
            <a:off x="5834551" y="505306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큐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75653-EC37-4E69-97E1-6596ABADF330}"/>
              </a:ext>
            </a:extLst>
          </p:cNvPr>
          <p:cNvSpPr txBox="1"/>
          <p:nvPr/>
        </p:nvSpPr>
        <p:spPr>
          <a:xfrm>
            <a:off x="2219885" y="5053062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49FD8-2E92-472E-9ED5-3D47993B08A4}"/>
              </a:ext>
            </a:extLst>
          </p:cNvPr>
          <p:cNvSpPr txBox="1"/>
          <p:nvPr/>
        </p:nvSpPr>
        <p:spPr>
          <a:xfrm>
            <a:off x="9280100" y="505306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맵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0247-2077-4EA7-A7FC-1E9A8DBCE6A5}"/>
              </a:ext>
            </a:extLst>
          </p:cNvPr>
          <p:cNvSpPr txBox="1"/>
          <p:nvPr/>
        </p:nvSpPr>
        <p:spPr>
          <a:xfrm>
            <a:off x="7553024" y="3542918"/>
            <a:ext cx="4499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연결리스트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 등을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하다고 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25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327200" y="1029377"/>
            <a:ext cx="153760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9E53B-2659-4A9F-A544-2F7589387EA4}"/>
              </a:ext>
            </a:extLst>
          </p:cNvPr>
          <p:cNvSpPr txBox="1"/>
          <p:nvPr/>
        </p:nvSpPr>
        <p:spPr>
          <a:xfrm>
            <a:off x="2893061" y="1718862"/>
            <a:ext cx="640592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컨테이너는 모두 특정한 종류의 데이터들을 담을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담는 데이터의 종류와 담는 방식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특징은 각각 다름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필요에 따라서 필요한 컨테이너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38218-FAED-4E7E-9A01-B569ED12DFA6}"/>
              </a:ext>
            </a:extLst>
          </p:cNvPr>
          <p:cNvSpPr txBox="1"/>
          <p:nvPr/>
        </p:nvSpPr>
        <p:spPr>
          <a:xfrm>
            <a:off x="5107589" y="3811640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0CA99-BB5E-486B-98A7-4EB036CA1933}"/>
              </a:ext>
            </a:extLst>
          </p:cNvPr>
          <p:cNvSpPr txBox="1"/>
          <p:nvPr/>
        </p:nvSpPr>
        <p:spPr>
          <a:xfrm>
            <a:off x="1701313" y="3811640"/>
            <a:ext cx="189827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FF355-6A4F-4E18-8534-12CC08AE24E0}"/>
              </a:ext>
            </a:extLst>
          </p:cNvPr>
          <p:cNvSpPr txBox="1"/>
          <p:nvPr/>
        </p:nvSpPr>
        <p:spPr>
          <a:xfrm>
            <a:off x="8941866" y="3811640"/>
            <a:ext cx="11993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797924" y="4710431"/>
            <a:ext cx="1059617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특징을 가지는 컨테이너들을 묶는 경우가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셋은 대표적으로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컨테이너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하다는 것은 데이터에 순서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인덱스에 접근이 가능한 컨테이너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8B1C5-EB06-4D5D-BAA9-66D0080D6A6F}"/>
              </a:ext>
            </a:extLst>
          </p:cNvPr>
          <p:cNvSpPr txBox="1"/>
          <p:nvPr/>
        </p:nvSpPr>
        <p:spPr>
          <a:xfrm>
            <a:off x="6096000" y="5910693"/>
            <a:ext cx="5974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스택이나 큐는 데이터에 순서가 있지만 특정 인덱스로 접근이 불가능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항상 끝에 있는 데이터에만 접근이 가능하기 때문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81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4484023" y="1029377"/>
            <a:ext cx="32239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배열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022097" y="1865149"/>
            <a:ext cx="614783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메모리를 차지하는 순서가 있는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인덱스를 통해서 메모리에 한번에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연산을 통해서 순서대로 접근 또한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2141639" y="3872961"/>
            <a:ext cx="790872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*iter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25589A9E-23F7-44B5-961E-8A4CA63C4632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9D6A1-2F07-44D0-9FA6-9D36681FDB96}"/>
              </a:ext>
            </a:extLst>
          </p:cNvPr>
          <p:cNvSpPr txBox="1"/>
          <p:nvPr/>
        </p:nvSpPr>
        <p:spPr>
          <a:xfrm>
            <a:off x="8872756" y="12808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문자열은 문자의 배열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6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107592" y="717922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298621" y="1553694"/>
            <a:ext cx="559480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노드가 다음 노드를 가리키는 구조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메모리에 연속적이지 않아 한번에 접근은 불가능함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노드로 이동하면서 특정 인덱스에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2141639" y="3149675"/>
            <a:ext cx="790872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curr = root;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curr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(curr = root; curr !=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curr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2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3822789" y="1655049"/>
            <a:ext cx="454643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이터레이터의 기본 아이디어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067795" y="2490821"/>
            <a:ext cx="605646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서로 다른 방법이지만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인덱스에 접근할 수 있다면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접근하는 방법을 하나로 통일하면 좋지 않을까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0AE67-306E-4981-B060-96F0A8DF77D0}"/>
              </a:ext>
            </a:extLst>
          </p:cNvPr>
          <p:cNvSpPr txBox="1"/>
          <p:nvPr/>
        </p:nvSpPr>
        <p:spPr>
          <a:xfrm>
            <a:off x="2791257" y="3625137"/>
            <a:ext cx="660950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통일된 하나의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시작부터 끝까지 하나씩 순회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순회하는 방법의 구현은 달라도 상관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방법만 같으면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C0A67-83E4-43B6-91AD-E32C9DA829AD}"/>
              </a:ext>
            </a:extLst>
          </p:cNvPr>
          <p:cNvSpPr txBox="1"/>
          <p:nvPr/>
        </p:nvSpPr>
        <p:spPr>
          <a:xfrm>
            <a:off x="5659772" y="5638696"/>
            <a:ext cx="6304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방법을 통일하면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통일된 방법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포맷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형태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맞춰서 코드를 작성하면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어떤 컨테이너로도 사용이 가능함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401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3161</Words>
  <Application>Microsoft Office PowerPoint</Application>
  <PresentationFormat>와이드스크린</PresentationFormat>
  <Paragraphs>406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605</cp:revision>
  <dcterms:created xsi:type="dcterms:W3CDTF">2021-07-27T05:46:00Z</dcterms:created>
  <dcterms:modified xsi:type="dcterms:W3CDTF">2021-07-29T11:41:37Z</dcterms:modified>
</cp:coreProperties>
</file>