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270" r:id="rId34"/>
    <p:sldId id="305" r:id="rId35"/>
    <p:sldId id="30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B455FE-DECB-491F-BAAE-D5731352B1ED}"/>
              </a:ext>
            </a:extLst>
          </p:cNvPr>
          <p:cNvSpPr/>
          <p:nvPr/>
        </p:nvSpPr>
        <p:spPr>
          <a:xfrm>
            <a:off x="365606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Update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2238E8-3881-4A34-B413-120D2AF40724}"/>
              </a:ext>
            </a:extLst>
          </p:cNvPr>
          <p:cNvSpPr/>
          <p:nvPr/>
        </p:nvSpPr>
        <p:spPr>
          <a:xfrm>
            <a:off x="683423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Render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EE6337-8282-46A2-BB94-F80E1EE2C706}"/>
              </a:ext>
            </a:extLst>
          </p:cNvPr>
          <p:cNvSpPr/>
          <p:nvPr/>
        </p:nvSpPr>
        <p:spPr>
          <a:xfrm>
            <a:off x="1001240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Destroy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22E132-20DC-4721-B9FC-4DD8DD65A2BA}"/>
              </a:ext>
            </a:extLst>
          </p:cNvPr>
          <p:cNvSpPr/>
          <p:nvPr/>
        </p:nvSpPr>
        <p:spPr>
          <a:xfrm>
            <a:off x="47789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2BD648-B2BA-4D8C-989F-0B12C8BD801A}"/>
              </a:ext>
            </a:extLst>
          </p:cNvPr>
          <p:cNvSpPr txBox="1"/>
          <p:nvPr/>
        </p:nvSpPr>
        <p:spPr>
          <a:xfrm>
            <a:off x="541780" y="1263321"/>
            <a:ext cx="410721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오브젝트의 라이프 사이클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BD8F955-71D7-4A37-BE04-EC49F37F8223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>
            <a:off x="223119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B11EC7-230F-4F8F-9FA5-F0E884F5A603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858753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5BECC-26F7-4AFB-8488-3C88BBBFDC2E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40936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5F98857-200E-4C7A-A488-34721730313D}"/>
              </a:ext>
            </a:extLst>
          </p:cNvPr>
          <p:cNvCxnSpPr>
            <a:stCxn id="42" idx="2"/>
            <a:endCxn id="41" idx="2"/>
          </p:cNvCxnSpPr>
          <p:nvPr/>
        </p:nvCxnSpPr>
        <p:spPr>
          <a:xfrm rot="5400000">
            <a:off x="6121796" y="1760220"/>
            <a:ext cx="12700" cy="3178170"/>
          </a:xfrm>
          <a:prstGeom prst="bentConnector3">
            <a:avLst>
              <a:gd name="adj1" fmla="val 4045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90F5D28-16E6-4825-AFD3-A0EEF776CA8B}"/>
              </a:ext>
            </a:extLst>
          </p:cNvPr>
          <p:cNvSpPr txBox="1"/>
          <p:nvPr/>
        </p:nvSpPr>
        <p:spPr>
          <a:xfrm>
            <a:off x="3182382" y="4622447"/>
            <a:ext cx="5827236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 또한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Update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반복되는 구조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비활성화를 해서 업데이트를 중지시킬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08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B455FE-DECB-491F-BAAE-D5731352B1ED}"/>
              </a:ext>
            </a:extLst>
          </p:cNvPr>
          <p:cNvSpPr/>
          <p:nvPr/>
        </p:nvSpPr>
        <p:spPr>
          <a:xfrm>
            <a:off x="5046595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Update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EE6337-8282-46A2-BB94-F80E1EE2C706}"/>
              </a:ext>
            </a:extLst>
          </p:cNvPr>
          <p:cNvSpPr/>
          <p:nvPr/>
        </p:nvSpPr>
        <p:spPr>
          <a:xfrm>
            <a:off x="1001240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Destroy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22E132-20DC-4721-B9FC-4DD8DD65A2BA}"/>
              </a:ext>
            </a:extLst>
          </p:cNvPr>
          <p:cNvSpPr/>
          <p:nvPr/>
        </p:nvSpPr>
        <p:spPr>
          <a:xfrm>
            <a:off x="47789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2BD648-B2BA-4D8C-989F-0B12C8BD801A}"/>
              </a:ext>
            </a:extLst>
          </p:cNvPr>
          <p:cNvSpPr txBox="1"/>
          <p:nvPr/>
        </p:nvSpPr>
        <p:spPr>
          <a:xfrm>
            <a:off x="541780" y="1263321"/>
            <a:ext cx="410721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컴포넌트의 라이프 사이클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BD8F955-71D7-4A37-BE04-EC49F37F8223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>
            <a:off x="2231190" y="2992773"/>
            <a:ext cx="28154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B11EC7-230F-4F8F-9FA5-F0E884F5A603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6799894" y="2992773"/>
            <a:ext cx="3212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5F98857-200E-4C7A-A488-34721730313D}"/>
              </a:ext>
            </a:extLst>
          </p:cNvPr>
          <p:cNvCxnSpPr>
            <a:cxnSpLocks/>
            <a:stCxn id="22" idx="2"/>
            <a:endCxn id="26" idx="2"/>
          </p:cNvCxnSpPr>
          <p:nvPr/>
        </p:nvCxnSpPr>
        <p:spPr>
          <a:xfrm rot="5400000">
            <a:off x="5929861" y="2953489"/>
            <a:ext cx="12700" cy="791633"/>
          </a:xfrm>
          <a:prstGeom prst="bentConnector3">
            <a:avLst>
              <a:gd name="adj1" fmla="val 26812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90F5D28-16E6-4825-AFD3-A0EEF776CA8B}"/>
              </a:ext>
            </a:extLst>
          </p:cNvPr>
          <p:cNvSpPr txBox="1"/>
          <p:nvPr/>
        </p:nvSpPr>
        <p:spPr>
          <a:xfrm>
            <a:off x="3186757" y="4588891"/>
            <a:ext cx="5472973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없이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Update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반복되며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Renderer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특수한 컴포넌트에만 존재함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9B31DE-D33E-45F9-B1F3-9FB7FE681F61}"/>
              </a:ext>
            </a:extLst>
          </p:cNvPr>
          <p:cNvSpPr/>
          <p:nvPr/>
        </p:nvSpPr>
        <p:spPr>
          <a:xfrm>
            <a:off x="6264840" y="3266522"/>
            <a:ext cx="121674" cy="82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BCA1C5-EA02-4501-B718-C2A54310F94A}"/>
              </a:ext>
            </a:extLst>
          </p:cNvPr>
          <p:cNvSpPr/>
          <p:nvPr/>
        </p:nvSpPr>
        <p:spPr>
          <a:xfrm>
            <a:off x="5473207" y="3266522"/>
            <a:ext cx="121674" cy="82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8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82CE566-9C8F-463E-831C-ED47DA9708E5}"/>
              </a:ext>
            </a:extLst>
          </p:cNvPr>
          <p:cNvSpPr txBox="1"/>
          <p:nvPr/>
        </p:nvSpPr>
        <p:spPr>
          <a:xfrm>
            <a:off x="3854042" y="2861152"/>
            <a:ext cx="4483920" cy="113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구조를 대략적으로 배웠으니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일단 엔진을 실행시켜봅시다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10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5B7304C-CB25-439D-805D-B2EA777E2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76" y="1310868"/>
            <a:ext cx="8498048" cy="4236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4029024" y="5780325"/>
            <a:ext cx="4133952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https://github.com/WooLyung/RG2R</a:t>
            </a:r>
          </a:p>
        </p:txBody>
      </p:sp>
    </p:spTree>
    <p:extLst>
      <p:ext uri="{BB962C8B-B14F-4D97-AF65-F5344CB8AC3E}">
        <p14:creationId xmlns:p14="http://schemas.microsoft.com/office/powerpoint/2010/main" val="83940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394BEDE-36EA-418F-B5FE-5C8F4151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25" y="1814032"/>
            <a:ext cx="4223535" cy="28418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6096000" y="2797533"/>
            <a:ext cx="5246949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RG2R_Engine.sln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클릭하여 실행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실행시켜도 되지만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추가적인 설정이 필요함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02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2963570" y="5131669"/>
            <a:ext cx="6264857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설정 → 일반 →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표준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C++17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기준으로 개발되었으며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버전일 경우 오류가 발생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4FB1B1-B421-4489-B30A-720DA8D1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61" y="1356015"/>
            <a:ext cx="6815476" cy="352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03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2509921" y="5131669"/>
            <a:ext cx="7172156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설정 →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V/C++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디렉터리 → 포함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 디렉터리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위와 같이 외부 라이브러리 설정이 안된 경우 오류가 발생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설정해줘야 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7B0302-749C-467B-8899-139EC0A0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5" y="1377437"/>
            <a:ext cx="6791325" cy="35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7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2789659" y="5766364"/>
            <a:ext cx="6612708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폴더의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Libraries/include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Libraries/lib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경로를 각각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포함 디렉터리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라이브러리 디렉터리에 복사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붙여넣기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650E55-A3F8-4387-902C-6B55D7AD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704" y="377548"/>
            <a:ext cx="7172156" cy="12737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23C9AB-100E-42D8-A3B7-D44B3C86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3" y="1962296"/>
            <a:ext cx="6980904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4544CF-8693-40D7-B935-4644F237CC25}"/>
              </a:ext>
            </a:extLst>
          </p:cNvPr>
          <p:cNvSpPr txBox="1"/>
          <p:nvPr/>
        </p:nvSpPr>
        <p:spPr>
          <a:xfrm>
            <a:off x="4156222" y="5910398"/>
            <a:ext cx="387958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설정이 된 상태면 실행 준비 끝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7303A3-1474-4A37-A07E-E599405F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57" y="1311423"/>
            <a:ext cx="8185485" cy="423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5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1.5. RG2R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2D538B3-1F22-40B7-9CD9-317C3EA91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37" y="890048"/>
            <a:ext cx="8738125" cy="5229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371BE3-D98A-4060-868C-5DD092236914}"/>
              </a:ext>
            </a:extLst>
          </p:cNvPr>
          <p:cNvSpPr txBox="1"/>
          <p:nvPr/>
        </p:nvSpPr>
        <p:spPr>
          <a:xfrm>
            <a:off x="3827589" y="6291396"/>
            <a:ext cx="4536819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검은 화면과 콘솔에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HI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출력되면 실행 성공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1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33505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2427214" y="1255007"/>
            <a:ext cx="733757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"WrappedEngine.h"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"Scene.h"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"TestScene.h"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08009-0873-41F1-B73E-B9483C0F866B}"/>
              </a:ext>
            </a:extLst>
          </p:cNvPr>
          <p:cNvSpPr txBox="1"/>
          <p:nvPr/>
        </p:nvSpPr>
        <p:spPr>
          <a:xfrm>
            <a:off x="8807472" y="4578994"/>
            <a:ext cx="957313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main.cpp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1220113" y="5348147"/>
            <a:ext cx="9751772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엔진과 게임을 구분하기 위해서 만들어졌으며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 함수에서 생성 후 실행시킴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SetFirstScene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가장 처음에 실행될 씬을 설정하고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Start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실행시키면 게임 엔진이 실행됨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387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4503488" y="1213063"/>
            <a:ext cx="318502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"Scene.h"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Scene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08009-0873-41F1-B73E-B9483C0F866B}"/>
              </a:ext>
            </a:extLst>
          </p:cNvPr>
          <p:cNvSpPr txBox="1"/>
          <p:nvPr/>
        </p:nvSpPr>
        <p:spPr>
          <a:xfrm>
            <a:off x="6530755" y="3521387"/>
            <a:ext cx="1157754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TestScene.h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821156" y="4354584"/>
            <a:ext cx="10549683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씬은 기본적으로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Scene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클래스를 상속받으며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라이프 사이클 관련 메소드들을 오버라이드 하여 사용함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가장 대표적인 메소드로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OnStart(), OnUpdate()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있지만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OnStart()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오브젝트를 생성해서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게임의 처리는 오브젝트가 처리하도록 하는 방법을 추천함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28DB4-7DA7-4330-A129-54E04C93E266}"/>
              </a:ext>
            </a:extLst>
          </p:cNvPr>
          <p:cNvSpPr txBox="1"/>
          <p:nvPr/>
        </p:nvSpPr>
        <p:spPr>
          <a:xfrm>
            <a:off x="341244" y="1014369"/>
            <a:ext cx="401072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719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3549238" y="1397675"/>
            <a:ext cx="5093518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"TestScene.h"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08009-0873-41F1-B73E-B9483C0F866B}"/>
              </a:ext>
            </a:extLst>
          </p:cNvPr>
          <p:cNvSpPr txBox="1"/>
          <p:nvPr/>
        </p:nvSpPr>
        <p:spPr>
          <a:xfrm>
            <a:off x="7289437" y="3429000"/>
            <a:ext cx="1353319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TestScene.cpp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2541979" y="4585470"/>
            <a:ext cx="7108036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 코드에 있는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TestScene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콘솔에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HI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출력하는 코드가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부분을 수정해서 오브젝트를 추가하고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기능을 수행하도록 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11BDB-BC8E-455E-AF08-93CDB713E61A}"/>
              </a:ext>
            </a:extLst>
          </p:cNvPr>
          <p:cNvSpPr txBox="1"/>
          <p:nvPr/>
        </p:nvSpPr>
        <p:spPr>
          <a:xfrm>
            <a:off x="341244" y="1014369"/>
            <a:ext cx="401072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41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3227309" y="1261483"/>
            <a:ext cx="573737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Scene* scene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onStartListener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2099549" y="4892617"/>
            <a:ext cx="7992894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Scene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상속받아서 새로운 씬을 만들 필요 없이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Scene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있는 이벤트 리스너에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람다식을 넣어서 사용할 수도 있음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방법은 오브젝트로 마찬가지로 존재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기능은 굳이 클래스로 만들 필요 없을 만큼 간단한 씬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 추가에 사용함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수업에선 사용하지 않을 예정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사용은 자유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496F1-DDA1-4D30-9369-186F536DFD38}"/>
              </a:ext>
            </a:extLst>
          </p:cNvPr>
          <p:cNvSpPr txBox="1"/>
          <p:nvPr/>
        </p:nvSpPr>
        <p:spPr>
          <a:xfrm>
            <a:off x="341244" y="1014369"/>
            <a:ext cx="401072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91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1408310" y="1965383"/>
            <a:ext cx="406272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1792578" y="4959729"/>
            <a:ext cx="8606843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오브젝트는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Object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상속받아서 만들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마찬가지로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Object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라이프 사이클 관련 함수들을 오버라이드하여 기능을 구현함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3AC87-71F1-488B-93B0-A922275CA6F6}"/>
              </a:ext>
            </a:extLst>
          </p:cNvPr>
          <p:cNvSpPr txBox="1"/>
          <p:nvPr/>
        </p:nvSpPr>
        <p:spPr>
          <a:xfrm>
            <a:off x="341244" y="1014369"/>
            <a:ext cx="105028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17BD8-FD4F-41F0-9CD4-0D76ECBE42D4}"/>
              </a:ext>
            </a:extLst>
          </p:cNvPr>
          <p:cNvSpPr txBox="1"/>
          <p:nvPr/>
        </p:nvSpPr>
        <p:spPr>
          <a:xfrm>
            <a:off x="6227428" y="1574394"/>
            <a:ext cx="5156431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오브젝트 스타트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오브젝트 업데이트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E73F3-07E1-4800-8307-445FD70B3B85}"/>
              </a:ext>
            </a:extLst>
          </p:cNvPr>
          <p:cNvSpPr txBox="1"/>
          <p:nvPr/>
        </p:nvSpPr>
        <p:spPr>
          <a:xfrm>
            <a:off x="4253970" y="3977833"/>
            <a:ext cx="1217064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D4B62-8094-4A2A-B037-64DC63A1B4EC}"/>
              </a:ext>
            </a:extLst>
          </p:cNvPr>
          <p:cNvSpPr txBox="1"/>
          <p:nvPr/>
        </p:nvSpPr>
        <p:spPr>
          <a:xfrm>
            <a:off x="9971228" y="4228093"/>
            <a:ext cx="1412631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TestObject.cpp</a:t>
            </a:r>
          </a:p>
        </p:txBody>
      </p:sp>
    </p:spTree>
    <p:extLst>
      <p:ext uri="{BB962C8B-B14F-4D97-AF65-F5344CB8AC3E}">
        <p14:creationId xmlns:p14="http://schemas.microsoft.com/office/powerpoint/2010/main" val="32491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6E99F-8F68-4B8E-A89E-443C2F452B9F}"/>
              </a:ext>
            </a:extLst>
          </p:cNvPr>
          <p:cNvSpPr txBox="1"/>
          <p:nvPr/>
        </p:nvSpPr>
        <p:spPr>
          <a:xfrm>
            <a:off x="3457141" y="1898271"/>
            <a:ext cx="527771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"TestScene.h"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"TestObject.h"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TestObject);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93FF-8985-4384-BF1A-52407C7FDBBE}"/>
              </a:ext>
            </a:extLst>
          </p:cNvPr>
          <p:cNvSpPr txBox="1"/>
          <p:nvPr/>
        </p:nvSpPr>
        <p:spPr>
          <a:xfrm>
            <a:off x="2467441" y="5026841"/>
            <a:ext cx="7257115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AttachObject()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메서드를 이용하면 씬에 오브젝트를 추가할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CreateObject()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메서드를 사용하면 빈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Object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생성하여 추가함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3AC87-71F1-488B-93B0-A922275CA6F6}"/>
              </a:ext>
            </a:extLst>
          </p:cNvPr>
          <p:cNvSpPr txBox="1"/>
          <p:nvPr/>
        </p:nvSpPr>
        <p:spPr>
          <a:xfrm>
            <a:off x="341244" y="1014369"/>
            <a:ext cx="105028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FC5FB-6858-4C9D-94AD-AC1AE7615B33}"/>
              </a:ext>
            </a:extLst>
          </p:cNvPr>
          <p:cNvSpPr txBox="1"/>
          <p:nvPr/>
        </p:nvSpPr>
        <p:spPr>
          <a:xfrm>
            <a:off x="7643710" y="4205366"/>
            <a:ext cx="1157754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TestScene.h</a:t>
            </a:r>
          </a:p>
        </p:txBody>
      </p:sp>
    </p:spTree>
    <p:extLst>
      <p:ext uri="{BB962C8B-B14F-4D97-AF65-F5344CB8AC3E}">
        <p14:creationId xmlns:p14="http://schemas.microsoft.com/office/powerpoint/2010/main" val="2632966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73AC87-71F1-488B-93B0-A922275CA6F6}"/>
              </a:ext>
            </a:extLst>
          </p:cNvPr>
          <p:cNvSpPr txBox="1"/>
          <p:nvPr/>
        </p:nvSpPr>
        <p:spPr>
          <a:xfrm>
            <a:off x="341244" y="1014369"/>
            <a:ext cx="105028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FB8712-E60B-4E0C-8089-EC07449A7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42" y="1231019"/>
            <a:ext cx="7257115" cy="4204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3006852" y="5838777"/>
            <a:ext cx="6178294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실행시켜보면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스타트 후 업데이트가 반복됨을 확인할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364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73AC87-71F1-488B-93B0-A922275CA6F6}"/>
              </a:ext>
            </a:extLst>
          </p:cNvPr>
          <p:cNvSpPr txBox="1"/>
          <p:nvPr/>
        </p:nvSpPr>
        <p:spPr>
          <a:xfrm>
            <a:off x="341244" y="1014369"/>
            <a:ext cx="105028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1690657" y="5243158"/>
            <a:ext cx="8810682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AttachComponent&lt;&gt;()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이용해서 오브젝트에 추가할 수 있으며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기존의 컴포넌트는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GetComponent&lt;&gt;()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이용해서 가져올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Transform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컴포넌트는 위치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크기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각도 등을 저장하며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오브젝트에 기본적으로 존재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62C6-8541-4E10-87E3-08930F770FA7}"/>
              </a:ext>
            </a:extLst>
          </p:cNvPr>
          <p:cNvSpPr txBox="1"/>
          <p:nvPr/>
        </p:nvSpPr>
        <p:spPr>
          <a:xfrm>
            <a:off x="1768328" y="1473726"/>
            <a:ext cx="865534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"SpriteRenderer.h"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오브젝트 업데이트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65E72-3CA0-40F5-8430-00F719C4BB27}"/>
              </a:ext>
            </a:extLst>
          </p:cNvPr>
          <p:cNvSpPr txBox="1"/>
          <p:nvPr/>
        </p:nvSpPr>
        <p:spPr>
          <a:xfrm>
            <a:off x="9011038" y="4797713"/>
            <a:ext cx="1412631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TestObject.cpp</a:t>
            </a:r>
          </a:p>
        </p:txBody>
      </p:sp>
    </p:spTree>
    <p:extLst>
      <p:ext uri="{BB962C8B-B14F-4D97-AF65-F5344CB8AC3E}">
        <p14:creationId xmlns:p14="http://schemas.microsoft.com/office/powerpoint/2010/main" val="3993754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2599689" y="4446204"/>
            <a:ext cx="6992620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폴더 안에 사용할 스프라이트를 저장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만들 땐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RG2R_Engine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아래에 있는 리소스들을 사용할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0838AC-BC49-4C8A-A271-38EC7B707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381" y="1692741"/>
            <a:ext cx="5185237" cy="20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1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1885390" y="5456678"/>
            <a:ext cx="8421216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renderer-&gt;SetTexture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스프라이트의 경로를 지정해주고 실행하면 오브젝트가 보임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EF6AC-1DF6-4135-8829-784D559A9876}"/>
              </a:ext>
            </a:extLst>
          </p:cNvPr>
          <p:cNvSpPr txBox="1"/>
          <p:nvPr/>
        </p:nvSpPr>
        <p:spPr>
          <a:xfrm>
            <a:off x="1768328" y="1258283"/>
            <a:ext cx="865534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"SpriteRenderer.h"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CCD02-0570-4E4D-9750-88BB35289A27}"/>
              </a:ext>
            </a:extLst>
          </p:cNvPr>
          <p:cNvSpPr txBox="1"/>
          <p:nvPr/>
        </p:nvSpPr>
        <p:spPr>
          <a:xfrm>
            <a:off x="9011038" y="4797713"/>
            <a:ext cx="1412631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TestObject.cpp</a:t>
            </a:r>
          </a:p>
        </p:txBody>
      </p:sp>
    </p:spTree>
    <p:extLst>
      <p:ext uri="{BB962C8B-B14F-4D97-AF65-F5344CB8AC3E}">
        <p14:creationId xmlns:p14="http://schemas.microsoft.com/office/powerpoint/2010/main" val="51513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nity 실시간 개발 플랫폼 | 3D, 2D VR 및 AR 엔진">
            <a:extLst>
              <a:ext uri="{FF2B5EF4-FFF2-40B4-BE49-F238E27FC236}">
                <a16:creationId xmlns:a16="http://schemas.microsoft.com/office/drawing/2014/main" id="{C670AD39-1C05-463B-A7C9-E4FF5CD4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66850"/>
            <a:ext cx="6858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1584188" y="5315483"/>
            <a:ext cx="9023624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코드를 작성하고 실행시키면 흰색 네모가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초에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바퀴씩 돌아가는 것을 확인할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트랜스폼의 앵커는 중심점의 위치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기본값은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0,0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모서리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나타냄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Engine.h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헤더의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RG2R_TimeM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시간 매니저를 가져오며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관련 기능을 위해서 사용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EF6AC-1DF6-4135-8829-784D559A9876}"/>
              </a:ext>
            </a:extLst>
          </p:cNvPr>
          <p:cNvSpPr txBox="1"/>
          <p:nvPr/>
        </p:nvSpPr>
        <p:spPr>
          <a:xfrm>
            <a:off x="1332101" y="1271409"/>
            <a:ext cx="3520517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"SpriteRenderer.h"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renderer;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7DFE5-D817-4EF2-9A47-0F07FAF46D2A}"/>
              </a:ext>
            </a:extLst>
          </p:cNvPr>
          <p:cNvSpPr txBox="1"/>
          <p:nvPr/>
        </p:nvSpPr>
        <p:spPr>
          <a:xfrm>
            <a:off x="5536384" y="791678"/>
            <a:ext cx="5662919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"Engine.h"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DF61A-BB16-48BA-BADE-06B6903E7EDA}"/>
              </a:ext>
            </a:extLst>
          </p:cNvPr>
          <p:cNvSpPr txBox="1"/>
          <p:nvPr/>
        </p:nvSpPr>
        <p:spPr>
          <a:xfrm>
            <a:off x="9786672" y="4761996"/>
            <a:ext cx="1412631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C2DAB-5960-4F2B-988D-1D92D44507F7}"/>
              </a:ext>
            </a:extLst>
          </p:cNvPr>
          <p:cNvSpPr txBox="1"/>
          <p:nvPr/>
        </p:nvSpPr>
        <p:spPr>
          <a:xfrm>
            <a:off x="3635554" y="4357714"/>
            <a:ext cx="1217064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TestObject.h</a:t>
            </a:r>
          </a:p>
        </p:txBody>
      </p:sp>
    </p:spTree>
    <p:extLst>
      <p:ext uri="{BB962C8B-B14F-4D97-AF65-F5344CB8AC3E}">
        <p14:creationId xmlns:p14="http://schemas.microsoft.com/office/powerpoint/2010/main" val="603908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942184" y="4425048"/>
            <a:ext cx="10307630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키보드와 마우스 입력은 인풋 매니저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(RG2R_InputM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호출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할 수 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GetKeyState()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현재 키보드 상태에 맞춰서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KeyState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반환함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(ENTER,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STAY,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EXIT, NONE)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 클래스의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Destory()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오브젝트를 제거하며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 코드는 스페이스바를 누르면 오브젝트를 제거함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7DFE5-D817-4EF2-9A47-0F07FAF46D2A}"/>
              </a:ext>
            </a:extLst>
          </p:cNvPr>
          <p:cNvSpPr txBox="1"/>
          <p:nvPr/>
        </p:nvSpPr>
        <p:spPr>
          <a:xfrm>
            <a:off x="1264640" y="1705841"/>
            <a:ext cx="9662719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360.f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GetKeyState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::KEY_SPACE) ==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DF61A-BB16-48BA-BADE-06B6903E7EDA}"/>
              </a:ext>
            </a:extLst>
          </p:cNvPr>
          <p:cNvSpPr txBox="1"/>
          <p:nvPr/>
        </p:nvSpPr>
        <p:spPr>
          <a:xfrm>
            <a:off x="9514728" y="3521723"/>
            <a:ext cx="1412631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TestObject.cpp</a:t>
            </a:r>
          </a:p>
        </p:txBody>
      </p:sp>
    </p:spTree>
    <p:extLst>
      <p:ext uri="{BB962C8B-B14F-4D97-AF65-F5344CB8AC3E}">
        <p14:creationId xmlns:p14="http://schemas.microsoft.com/office/powerpoint/2010/main" val="3223859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1418209"/>
            <a:chOff x="585195" y="602369"/>
            <a:chExt cx="6392818" cy="141820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1418209"/>
              <a:chOff x="585195" y="602369"/>
              <a:chExt cx="5989460" cy="141820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1127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없음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D120AD-D1B5-4BA1-99D7-88BA64EEC997}"/>
              </a:ext>
            </a:extLst>
          </p:cNvPr>
          <p:cNvGrpSpPr/>
          <p:nvPr/>
        </p:nvGrpSpPr>
        <p:grpSpPr>
          <a:xfrm>
            <a:off x="2062477" y="1737297"/>
            <a:ext cx="2654766" cy="1442500"/>
            <a:chOff x="4768616" y="1192012"/>
            <a:chExt cx="2654766" cy="14425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F78D766-640F-4D4D-A2E2-DF6C031A8E26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3E9E11-A9EA-486A-807D-FB02F62420DE}"/>
                </a:ext>
              </a:extLst>
            </p:cNvPr>
            <p:cNvSpPr txBox="1"/>
            <p:nvPr/>
          </p:nvSpPr>
          <p:spPr>
            <a:xfrm>
              <a:off x="4885574" y="1559319"/>
              <a:ext cx="2420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사용자가 플레이하는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표면상의 게임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4679DB-1D87-404D-9D4E-80C6156ADD47}"/>
              </a:ext>
            </a:extLst>
          </p:cNvPr>
          <p:cNvSpPr txBox="1"/>
          <p:nvPr/>
        </p:nvSpPr>
        <p:spPr>
          <a:xfrm>
            <a:off x="2290841" y="1153534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76C3CB-684D-41A8-B4A3-67037B78594A}"/>
              </a:ext>
            </a:extLst>
          </p:cNvPr>
          <p:cNvGrpSpPr/>
          <p:nvPr/>
        </p:nvGrpSpPr>
        <p:grpSpPr>
          <a:xfrm>
            <a:off x="2062477" y="3268197"/>
            <a:ext cx="2654766" cy="1442500"/>
            <a:chOff x="4768616" y="1192012"/>
            <a:chExt cx="2654766" cy="1442500"/>
          </a:xfrm>
          <a:solidFill>
            <a:schemeClr val="bg1">
              <a:lumMod val="75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437B691-221C-4AF9-A219-2C4635FB71F6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9633EB-49E4-4CE8-956D-CA89A7FB8A0E}"/>
                </a:ext>
              </a:extLst>
            </p:cNvPr>
            <p:cNvSpPr txBox="1"/>
            <p:nvPr/>
          </p:nvSpPr>
          <p:spPr>
            <a:xfrm>
              <a:off x="5126022" y="1559319"/>
              <a:ext cx="1939955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여러분들이 만든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게임의 시스템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0100C3-DB75-4E5D-B9BB-682A73947960}"/>
              </a:ext>
            </a:extLst>
          </p:cNvPr>
          <p:cNvGrpSpPr/>
          <p:nvPr/>
        </p:nvGrpSpPr>
        <p:grpSpPr>
          <a:xfrm>
            <a:off x="2030357" y="4818903"/>
            <a:ext cx="2719014" cy="1442500"/>
            <a:chOff x="4736496" y="1192012"/>
            <a:chExt cx="2719014" cy="1442500"/>
          </a:xfrm>
          <a:solidFill>
            <a:schemeClr val="bg1">
              <a:lumMod val="50000"/>
            </a:schemeClr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7651FEF-4B19-4C8E-B6F4-7EA0798D3CAD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17C57F-49BB-4D0C-838B-5B6FCCD7F8F2}"/>
                </a:ext>
              </a:extLst>
            </p:cNvPr>
            <p:cNvSpPr txBox="1"/>
            <p:nvPr/>
          </p:nvSpPr>
          <p:spPr>
            <a:xfrm>
              <a:off x="4736496" y="1559319"/>
              <a:ext cx="27190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구조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그래픽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입출력 등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깊은 수준의 엔진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4477C53-CE8C-4BAC-9914-4499CCCBC1F7}"/>
              </a:ext>
            </a:extLst>
          </p:cNvPr>
          <p:cNvSpPr txBox="1"/>
          <p:nvPr/>
        </p:nvSpPr>
        <p:spPr>
          <a:xfrm>
            <a:off x="5140149" y="3078348"/>
            <a:ext cx="664637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엔진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프레임워크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게임 개발자의 해야 할 일을 줄여줌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그래픽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입출력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물리엔진 등을 고려하지 않아도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9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4CDBE4-ED21-4955-8846-8918AA75F55C}"/>
              </a:ext>
            </a:extLst>
          </p:cNvPr>
          <p:cNvSpPr txBox="1"/>
          <p:nvPr/>
        </p:nvSpPr>
        <p:spPr>
          <a:xfrm>
            <a:off x="2646979" y="3300436"/>
            <a:ext cx="689804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디콘 응용을 위해서 개발된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동아리를 위한 게임 프레임워크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기본적으로 유니티와 비슷한 구조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D1E58B-DA24-4FB0-A303-358662B11894}"/>
              </a:ext>
            </a:extLst>
          </p:cNvPr>
          <p:cNvSpPr txBox="1"/>
          <p:nvPr/>
        </p:nvSpPr>
        <p:spPr>
          <a:xfrm>
            <a:off x="5528377" y="2321282"/>
            <a:ext cx="113524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RG2R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61E870-B9CE-4BDF-8B14-085879319E6F}"/>
              </a:ext>
            </a:extLst>
          </p:cNvPr>
          <p:cNvSpPr txBox="1"/>
          <p:nvPr/>
        </p:nvSpPr>
        <p:spPr>
          <a:xfrm rot="21175594">
            <a:off x="10575027" y="6234315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made by ME</a:t>
            </a:r>
          </a:p>
        </p:txBody>
      </p:sp>
    </p:spTree>
    <p:extLst>
      <p:ext uri="{BB962C8B-B14F-4D97-AF65-F5344CB8AC3E}">
        <p14:creationId xmlns:p14="http://schemas.microsoft.com/office/powerpoint/2010/main" val="190144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D0FF2AD-A596-4A87-A73C-8BDEEF5664E3}"/>
              </a:ext>
            </a:extLst>
          </p:cNvPr>
          <p:cNvGrpSpPr/>
          <p:nvPr/>
        </p:nvGrpSpPr>
        <p:grpSpPr>
          <a:xfrm>
            <a:off x="2062477" y="1737297"/>
            <a:ext cx="2654766" cy="1442500"/>
            <a:chOff x="4768616" y="1192012"/>
            <a:chExt cx="2654766" cy="14425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A4F7F0F-4341-4870-8B4D-CEA951E78121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A53453-7F36-4489-B841-2AF41D0B3196}"/>
                </a:ext>
              </a:extLst>
            </p:cNvPr>
            <p:cNvSpPr txBox="1"/>
            <p:nvPr/>
          </p:nvSpPr>
          <p:spPr>
            <a:xfrm>
              <a:off x="5126027" y="1559319"/>
              <a:ext cx="19399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프레임워크 위에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직접 만든 게임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D8B3343-00B3-422E-AB3F-8027CA579D86}"/>
              </a:ext>
            </a:extLst>
          </p:cNvPr>
          <p:cNvSpPr txBox="1"/>
          <p:nvPr/>
        </p:nvSpPr>
        <p:spPr>
          <a:xfrm>
            <a:off x="2936853" y="115353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921CFB1-6880-43E3-8423-3D646D1DDCDB}"/>
              </a:ext>
            </a:extLst>
          </p:cNvPr>
          <p:cNvGrpSpPr/>
          <p:nvPr/>
        </p:nvGrpSpPr>
        <p:grpSpPr>
          <a:xfrm>
            <a:off x="2030356" y="3268197"/>
            <a:ext cx="2719014" cy="1442500"/>
            <a:chOff x="4736495" y="1192012"/>
            <a:chExt cx="2719014" cy="1442500"/>
          </a:xfrm>
          <a:solidFill>
            <a:schemeClr val="bg1">
              <a:lumMod val="75000"/>
            </a:schemeClr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B0393AD-AA07-427F-8ECD-FE6861F45FE6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534531-744E-4CDC-BD9F-A11AB04645DE}"/>
                </a:ext>
              </a:extLst>
            </p:cNvPr>
            <p:cNvSpPr txBox="1"/>
            <p:nvPr/>
          </p:nvSpPr>
          <p:spPr>
            <a:xfrm>
              <a:off x="4736495" y="1559319"/>
              <a:ext cx="27190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게임을 구성할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씬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컴포넌트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9FE4136-A1B3-4679-9777-4C1655CC2BE5}"/>
              </a:ext>
            </a:extLst>
          </p:cNvPr>
          <p:cNvGrpSpPr/>
          <p:nvPr/>
        </p:nvGrpSpPr>
        <p:grpSpPr>
          <a:xfrm>
            <a:off x="2062477" y="4818903"/>
            <a:ext cx="2654766" cy="1442500"/>
            <a:chOff x="4768616" y="1192012"/>
            <a:chExt cx="2654766" cy="1442500"/>
          </a:xfrm>
          <a:solidFill>
            <a:schemeClr val="bg1">
              <a:lumMod val="50000"/>
            </a:schemeClr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1181D6-A553-4857-8650-20CB8BE679C6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64502A-89C7-4115-A1DA-10EBAE20CC7A}"/>
                </a:ext>
              </a:extLst>
            </p:cNvPr>
            <p:cNvSpPr txBox="1"/>
            <p:nvPr/>
          </p:nvSpPr>
          <p:spPr>
            <a:xfrm>
              <a:off x="4772567" y="1559319"/>
              <a:ext cx="26468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입출력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그래픽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텍스쳐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등을 관리하는 매니저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37526D3-05CE-45C9-978D-33F9D11A8AD4}"/>
              </a:ext>
            </a:extLst>
          </p:cNvPr>
          <p:cNvSpPr txBox="1"/>
          <p:nvPr/>
        </p:nvSpPr>
        <p:spPr>
          <a:xfrm>
            <a:off x="5074654" y="2064593"/>
            <a:ext cx="3627916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라이프사이클 위에서 기능을 추가하거나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직접 컴포넌트를 추가하여 개발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C4FFE1-5301-491F-8C88-F33C6A042DFB}"/>
              </a:ext>
            </a:extLst>
          </p:cNvPr>
          <p:cNvSpPr txBox="1"/>
          <p:nvPr/>
        </p:nvSpPr>
        <p:spPr>
          <a:xfrm>
            <a:off x="5074654" y="3595493"/>
            <a:ext cx="6242415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세상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만들고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씬에 직접 만든 오브젝트들을 배치하여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구성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만들어진 컴포넌트 혹은 직접 만든 컴포넌트를 사용할 수 있음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BC3723-5BBF-4015-8292-0D271F40C0E9}"/>
              </a:ext>
            </a:extLst>
          </p:cNvPr>
          <p:cNvSpPr txBox="1"/>
          <p:nvPr/>
        </p:nvSpPr>
        <p:spPr>
          <a:xfrm>
            <a:off x="5074653" y="5146199"/>
            <a:ext cx="6340197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등은 가장 기본인 매니저들이 관리함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개발자는 매니저들을 호출해서 원하는 명령만 수행하면 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57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BC3723-5BBF-4015-8292-0D271F40C0E9}"/>
              </a:ext>
            </a:extLst>
          </p:cNvPr>
          <p:cNvSpPr txBox="1"/>
          <p:nvPr/>
        </p:nvSpPr>
        <p:spPr>
          <a:xfrm>
            <a:off x="5101472" y="2825562"/>
            <a:ext cx="6537367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게임의 구성 요소로는 크게 씬과 오브젝트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컴포넌트로 나뉨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씬은 오브젝트들이 존재하는 공간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게임을 구성하는 요소들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컴포넌트는 오브젝트들의 특성이나 역할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 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146498-A16A-4167-85FA-7CBBD0243594}"/>
              </a:ext>
            </a:extLst>
          </p:cNvPr>
          <p:cNvGrpSpPr/>
          <p:nvPr/>
        </p:nvGrpSpPr>
        <p:grpSpPr>
          <a:xfrm>
            <a:off x="668093" y="1747855"/>
            <a:ext cx="4060272" cy="4040547"/>
            <a:chOff x="629174" y="1034791"/>
            <a:chExt cx="4060272" cy="404054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B17992B-DD3B-49F4-9F04-45DC061B96DE}"/>
                </a:ext>
              </a:extLst>
            </p:cNvPr>
            <p:cNvSpPr/>
            <p:nvPr/>
          </p:nvSpPr>
          <p:spPr>
            <a:xfrm>
              <a:off x="629174" y="1034791"/>
              <a:ext cx="4060272" cy="4040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393EF26-47F6-4CC5-8012-CCF9AD8474FE}"/>
                </a:ext>
              </a:extLst>
            </p:cNvPr>
            <p:cNvGrpSpPr/>
            <p:nvPr/>
          </p:nvGrpSpPr>
          <p:grpSpPr>
            <a:xfrm>
              <a:off x="770248" y="1710196"/>
              <a:ext cx="1719743" cy="1442500"/>
              <a:chOff x="830510" y="1945087"/>
              <a:chExt cx="1719743" cy="1442500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9FE4136-A1B3-4679-9777-4C1655CC2BE5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1181D6-A553-4857-8650-20CB8BE679C6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C64502A-89C7-4115-A1DA-10EBAE20CC7A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C262B72-5FFE-42DB-835C-4E0A22ED933D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CC0889D-BE85-42E2-BD74-F0F615914DD6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74FD4ED-D9F9-40C4-960E-5BD79AB86B01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FC437E-5CF0-4B89-B2DC-0641F87F3670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1948253-68A6-4959-BDAE-031CD974ECB0}"/>
                </a:ext>
              </a:extLst>
            </p:cNvPr>
            <p:cNvGrpSpPr/>
            <p:nvPr/>
          </p:nvGrpSpPr>
          <p:grpSpPr>
            <a:xfrm>
              <a:off x="2847843" y="1710196"/>
              <a:ext cx="1719743" cy="1442500"/>
              <a:chOff x="830510" y="1945087"/>
              <a:chExt cx="1719743" cy="1442500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7AC45C84-72C3-4479-B977-1D44675C83BD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9B76F6D9-4985-475E-8053-FA1B88239DED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387EFB2-57D6-4ACB-91B0-283FA22B72AD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37AA7FF-CACA-44C0-9268-C000BDE6D8C1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793D550-F012-4D53-99EC-31BDD325860A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703A273-EF98-41B0-BADB-6EA6AC4BD322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6CBF5B6-0DFB-44B4-94C9-1AC8D58822A7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3FC838A-4986-44FC-A3F5-598D055D2C52}"/>
                </a:ext>
              </a:extLst>
            </p:cNvPr>
            <p:cNvGrpSpPr/>
            <p:nvPr/>
          </p:nvGrpSpPr>
          <p:grpSpPr>
            <a:xfrm>
              <a:off x="766684" y="3520342"/>
              <a:ext cx="1719743" cy="1442500"/>
              <a:chOff x="830510" y="1945087"/>
              <a:chExt cx="1719743" cy="144250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96883C98-E23C-4F6A-B35D-CA78EEA50D38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D0C8E2DB-AE8B-4D68-973E-F58E9485B0B1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B849A16-2ACA-4D35-B28D-3DB0A5F56012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3EF0452-A327-45ED-80D6-5E09638D5F6F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EE772D0-5875-4E75-A274-F71B4EB4858D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79CE83B-7F10-4618-B63D-8EA65518A484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5BD14C8-B4F5-4438-B3AE-3053060B703E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B53417B-0175-4013-88F4-6301FCD416A3}"/>
                </a:ext>
              </a:extLst>
            </p:cNvPr>
            <p:cNvGrpSpPr/>
            <p:nvPr/>
          </p:nvGrpSpPr>
          <p:grpSpPr>
            <a:xfrm>
              <a:off x="2847843" y="3520342"/>
              <a:ext cx="1719743" cy="1442500"/>
              <a:chOff x="830510" y="1945087"/>
              <a:chExt cx="1719743" cy="1442500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D2985F0F-5E08-4404-8F3B-807298E71FA0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7DC9CED1-0994-4249-BDB4-3171A0F41CEC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5FF17EC-010F-4761-9423-6EED945EFA43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F93BA156-349A-4D35-A82F-BA99DC663FDA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AFFECD1-714D-4A4F-9CC0-13A8F7838506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F0DDD8B-91D3-4582-93DA-FD93A9EE5825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24F3FAF-18BF-4A8B-9399-1A86B671E68A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7E2F147-B007-496D-AB51-24743C94AC8F}"/>
                </a:ext>
              </a:extLst>
            </p:cNvPr>
            <p:cNvSpPr txBox="1"/>
            <p:nvPr/>
          </p:nvSpPr>
          <p:spPr>
            <a:xfrm>
              <a:off x="2446752" y="1142495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씬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60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BC3723-5BBF-4015-8292-0D271F40C0E9}"/>
              </a:ext>
            </a:extLst>
          </p:cNvPr>
          <p:cNvSpPr txBox="1"/>
          <p:nvPr/>
        </p:nvSpPr>
        <p:spPr>
          <a:xfrm>
            <a:off x="5089781" y="2915202"/>
            <a:ext cx="6851556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라이프 사이클은 각 요소들이 시간에 따라서 반복되는 것으로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Render, Update, Start, Destroy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등으로 나뉘며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요소마다 다름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Update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경우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씬의 업데이트는 오브젝트의 업데이트를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호출하며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오브젝트의 업데이트는 컴포넌트의 업데이트를 호출함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DF40683-D7E3-49EB-ADDF-876225C2886F}"/>
              </a:ext>
            </a:extLst>
          </p:cNvPr>
          <p:cNvGrpSpPr/>
          <p:nvPr/>
        </p:nvGrpSpPr>
        <p:grpSpPr>
          <a:xfrm>
            <a:off x="668093" y="1747855"/>
            <a:ext cx="4060272" cy="4040547"/>
            <a:chOff x="629174" y="1034791"/>
            <a:chExt cx="4060272" cy="404054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70E11EF-4023-480C-BD45-C545EF51FB66}"/>
                </a:ext>
              </a:extLst>
            </p:cNvPr>
            <p:cNvSpPr/>
            <p:nvPr/>
          </p:nvSpPr>
          <p:spPr>
            <a:xfrm>
              <a:off x="629174" y="1034791"/>
              <a:ext cx="4060272" cy="4040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BA70C19-5019-4A2E-8F9A-3DFE1B5487DD}"/>
                </a:ext>
              </a:extLst>
            </p:cNvPr>
            <p:cNvGrpSpPr/>
            <p:nvPr/>
          </p:nvGrpSpPr>
          <p:grpSpPr>
            <a:xfrm>
              <a:off x="770248" y="1710196"/>
              <a:ext cx="1719743" cy="1442500"/>
              <a:chOff x="830510" y="1945087"/>
              <a:chExt cx="1719743" cy="1442500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853D181-30B2-4C97-B71B-D40CC2ADF426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D3E92483-8CAD-4071-8302-1CF7988297C5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CC24EA3-BF01-4DEB-A139-F998B55E65A7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D8A047C-F301-4CB4-9268-D50C22D84DE7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BF5711E-F2F9-4A82-AD21-5D5582F7B6A4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AA2460C-9C11-4E33-A3FA-65DF32CC46A3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DFBE761-AC41-4864-AE84-6567D00D6CC2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F519E1D7-A794-45C3-806B-ADCB1BBFC2BC}"/>
                </a:ext>
              </a:extLst>
            </p:cNvPr>
            <p:cNvGrpSpPr/>
            <p:nvPr/>
          </p:nvGrpSpPr>
          <p:grpSpPr>
            <a:xfrm>
              <a:off x="2847843" y="1710196"/>
              <a:ext cx="1719743" cy="1442500"/>
              <a:chOff x="830510" y="1945087"/>
              <a:chExt cx="1719743" cy="1442500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A1066953-86A9-496E-9729-62AD82851FAE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2FF326E4-7F4E-4248-AE8B-090C4CC4CDCD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5BC3D0B-9956-4945-A622-AA208422F1DB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F630769D-8636-4B1F-81CB-C9965721E8CF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B5B5EC0D-0EDB-4307-981E-F8360D3CEAA6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4622D915-6BC2-4384-9B4D-426F38536F85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0E95BF0-9B87-4318-B8FD-2D3B35658C14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7807F07-9BF9-4076-80A9-84C338D7F13F}"/>
                </a:ext>
              </a:extLst>
            </p:cNvPr>
            <p:cNvGrpSpPr/>
            <p:nvPr/>
          </p:nvGrpSpPr>
          <p:grpSpPr>
            <a:xfrm>
              <a:off x="766684" y="3520342"/>
              <a:ext cx="1719743" cy="1442500"/>
              <a:chOff x="830510" y="1945087"/>
              <a:chExt cx="1719743" cy="1442500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76F56C20-85E1-47EF-9236-5DAED13E3EE0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60C82A9E-917F-48D1-BB4E-BD7EDE4C4963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E1268EB-B1FB-4A22-8110-93EE3EA02474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8239832-B3F1-4487-81D8-495501189D9A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6D70CC7-B243-4EBB-AA44-53D60C7A27D6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18DD4173-62B0-4CAC-9798-C66C70512517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1139018-7FD1-4DA4-9A9E-1F1D1E682A6B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8481B96-16EE-4D83-87D6-7FCED167B7FC}"/>
                </a:ext>
              </a:extLst>
            </p:cNvPr>
            <p:cNvGrpSpPr/>
            <p:nvPr/>
          </p:nvGrpSpPr>
          <p:grpSpPr>
            <a:xfrm>
              <a:off x="2847843" y="3520342"/>
              <a:ext cx="1719743" cy="1442500"/>
              <a:chOff x="830510" y="1945087"/>
              <a:chExt cx="1719743" cy="1442500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034B5F7F-0D0E-4993-985C-9E036E05C63A}"/>
                  </a:ext>
                </a:extLst>
              </p:cNvPr>
              <p:cNvGrpSpPr/>
              <p:nvPr/>
            </p:nvGrpSpPr>
            <p:grpSpPr>
              <a:xfrm>
                <a:off x="830510" y="1945087"/>
                <a:ext cx="1719743" cy="1442500"/>
                <a:chOff x="4768616" y="1082955"/>
                <a:chExt cx="2654766" cy="1442500"/>
              </a:xfrm>
              <a:solidFill>
                <a:schemeClr val="bg1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1B41F37B-F230-4D27-90CE-8745CC54C37E}"/>
                    </a:ext>
                  </a:extLst>
                </p:cNvPr>
                <p:cNvSpPr/>
                <p:nvPr/>
              </p:nvSpPr>
              <p:spPr>
                <a:xfrm>
                  <a:off x="4768616" y="1082955"/>
                  <a:ext cx="2654766" cy="1442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9B4BFBA-6490-4A60-991B-C03553390C47}"/>
                    </a:ext>
                  </a:extLst>
                </p:cNvPr>
                <p:cNvSpPr txBox="1"/>
                <p:nvPr/>
              </p:nvSpPr>
              <p:spPr>
                <a:xfrm>
                  <a:off x="5522774" y="1181814"/>
                  <a:ext cx="11464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오브젝트</a:t>
                  </a:r>
                  <a:endPara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endParaRPr>
                </a:p>
              </p:txBody>
            </p:sp>
          </p:grp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4422705-6502-4309-A5DE-E0154515FB18}"/>
                  </a:ext>
                </a:extLst>
              </p:cNvPr>
              <p:cNvSpPr/>
              <p:nvPr/>
            </p:nvSpPr>
            <p:spPr>
              <a:xfrm>
                <a:off x="921344" y="2535750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컴</a:t>
                </a: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52AAEBE-6FB5-4A9B-9689-68B0B9C97B97}"/>
                  </a:ext>
                </a:extLst>
              </p:cNvPr>
              <p:cNvSpPr/>
              <p:nvPr/>
            </p:nvSpPr>
            <p:spPr>
              <a:xfrm>
                <a:off x="1307254" y="2535749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포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876FC73-DFF2-4311-952D-EA448C434155}"/>
                  </a:ext>
                </a:extLst>
              </p:cNvPr>
              <p:cNvSpPr/>
              <p:nvPr/>
            </p:nvSpPr>
            <p:spPr>
              <a:xfrm>
                <a:off x="1686818" y="2535748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넌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F2069F8-D097-4444-B408-8661F2963C4D}"/>
                  </a:ext>
                </a:extLst>
              </p:cNvPr>
              <p:cNvSpPr/>
              <p:nvPr/>
            </p:nvSpPr>
            <p:spPr>
              <a:xfrm>
                <a:off x="2072728" y="2535747"/>
                <a:ext cx="385910" cy="76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트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92955FF-30B0-4B34-A2A7-888978D2EF6B}"/>
                </a:ext>
              </a:extLst>
            </p:cNvPr>
            <p:cNvSpPr txBox="1"/>
            <p:nvPr/>
          </p:nvSpPr>
          <p:spPr>
            <a:xfrm>
              <a:off x="2446752" y="1142495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씬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2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B455FE-DECB-491F-BAAE-D5731352B1ED}"/>
              </a:ext>
            </a:extLst>
          </p:cNvPr>
          <p:cNvSpPr/>
          <p:nvPr/>
        </p:nvSpPr>
        <p:spPr>
          <a:xfrm>
            <a:off x="365606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Update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2238E8-3881-4A34-B413-120D2AF40724}"/>
              </a:ext>
            </a:extLst>
          </p:cNvPr>
          <p:cNvSpPr/>
          <p:nvPr/>
        </p:nvSpPr>
        <p:spPr>
          <a:xfrm>
            <a:off x="683423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Render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EE6337-8282-46A2-BB94-F80E1EE2C706}"/>
              </a:ext>
            </a:extLst>
          </p:cNvPr>
          <p:cNvSpPr/>
          <p:nvPr/>
        </p:nvSpPr>
        <p:spPr>
          <a:xfrm>
            <a:off x="1001240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Finish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22E132-20DC-4721-B9FC-4DD8DD65A2BA}"/>
              </a:ext>
            </a:extLst>
          </p:cNvPr>
          <p:cNvSpPr/>
          <p:nvPr/>
        </p:nvSpPr>
        <p:spPr>
          <a:xfrm>
            <a:off x="477891" y="2636241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2BD648-B2BA-4D8C-989F-0B12C8BD801A}"/>
              </a:ext>
            </a:extLst>
          </p:cNvPr>
          <p:cNvSpPr txBox="1"/>
          <p:nvPr/>
        </p:nvSpPr>
        <p:spPr>
          <a:xfrm>
            <a:off x="541780" y="1263321"/>
            <a:ext cx="3092514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씬의 라이프 사이클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BD8F955-71D7-4A37-BE04-EC49F37F8223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>
            <a:off x="223119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B11EC7-230F-4F8F-9FA5-F0E884F5A603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858753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9EB3FE6-B848-4EA1-9489-4E62C8658A3E}"/>
              </a:ext>
            </a:extLst>
          </p:cNvPr>
          <p:cNvSpPr/>
          <p:nvPr/>
        </p:nvSpPr>
        <p:spPr>
          <a:xfrm>
            <a:off x="10012401" y="3705837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Destroy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597BECA-8DE9-4CCA-8BC3-894AD106E288}"/>
              </a:ext>
            </a:extLst>
          </p:cNvPr>
          <p:cNvCxnSpPr>
            <a:cxnSpLocks/>
            <a:stCxn id="43" idx="2"/>
            <a:endCxn id="58" idx="0"/>
          </p:cNvCxnSpPr>
          <p:nvPr/>
        </p:nvCxnSpPr>
        <p:spPr>
          <a:xfrm>
            <a:off x="10889051" y="3349305"/>
            <a:ext cx="0" cy="356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3D73356-6F8E-43F6-AB36-C6F92E482F09}"/>
              </a:ext>
            </a:extLst>
          </p:cNvPr>
          <p:cNvSpPr/>
          <p:nvPr/>
        </p:nvSpPr>
        <p:spPr>
          <a:xfrm>
            <a:off x="477891" y="3705837"/>
            <a:ext cx="1753299" cy="713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Register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448C913-A621-412F-9417-09434CCBFFD0}"/>
              </a:ext>
            </a:extLst>
          </p:cNvPr>
          <p:cNvCxnSpPr>
            <a:cxnSpLocks/>
            <a:stCxn id="95" idx="0"/>
            <a:endCxn id="44" idx="2"/>
          </p:cNvCxnSpPr>
          <p:nvPr/>
        </p:nvCxnSpPr>
        <p:spPr>
          <a:xfrm flipV="1">
            <a:off x="1354541" y="3349305"/>
            <a:ext cx="0" cy="356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5BECC-26F7-4AFB-8488-3C88BBBFDC2E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409360" y="2992773"/>
            <a:ext cx="1424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5F98857-200E-4C7A-A488-34721730313D}"/>
              </a:ext>
            </a:extLst>
          </p:cNvPr>
          <p:cNvCxnSpPr>
            <a:stCxn id="42" idx="2"/>
            <a:endCxn id="41" idx="2"/>
          </p:cNvCxnSpPr>
          <p:nvPr/>
        </p:nvCxnSpPr>
        <p:spPr>
          <a:xfrm rot="5400000">
            <a:off x="6121796" y="1760220"/>
            <a:ext cx="12700" cy="3178170"/>
          </a:xfrm>
          <a:prstGeom prst="bentConnector3">
            <a:avLst>
              <a:gd name="adj1" fmla="val 4045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90F5D28-16E6-4825-AFD3-A0EEF776CA8B}"/>
              </a:ext>
            </a:extLst>
          </p:cNvPr>
          <p:cNvSpPr txBox="1"/>
          <p:nvPr/>
        </p:nvSpPr>
        <p:spPr>
          <a:xfrm>
            <a:off x="2383370" y="4949502"/>
            <a:ext cx="7489551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Update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반복되는 구조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라이프 사이클의 요소는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OnUpdate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같은 함수를 통해서 제어가 가능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등록의 경우 이후 씬 관리 챕터에서 자세하게 다룰 예정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47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1807</Words>
  <Application>Microsoft Office PowerPoint</Application>
  <PresentationFormat>와이드스크린</PresentationFormat>
  <Paragraphs>327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735</cp:revision>
  <dcterms:created xsi:type="dcterms:W3CDTF">2021-07-27T05:46:00Z</dcterms:created>
  <dcterms:modified xsi:type="dcterms:W3CDTF">2021-07-29T12:44:17Z</dcterms:modified>
</cp:coreProperties>
</file>