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37" r:id="rId14"/>
    <p:sldId id="270" r:id="rId15"/>
    <p:sldId id="305" r:id="rId16"/>
    <p:sldId id="30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088308"/>
            <a:ext cx="7032694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소리는 끝났을 때 자동으로 제거됨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정지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설정을 하기 위해서는 사운드 코드를 사용하며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배경음악같은 경우 소리를 저장하여 관리하는 방식이 유용함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46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802210" y="4019486"/>
            <a:ext cx="8587607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Play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사용하여 소리를 출력할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소리 객체가 생성되고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객체의 고유한 사운드 코드를 반환함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한번 재생되고 없어질 효과음같은 경우는 저장할 필요 없이 재생만 해도 무관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714061"/>
            <a:ext cx="917091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62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983334" y="4354999"/>
            <a:ext cx="8225329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설정을 위해서는 사운드 코드를 저장하여 사용할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배경음악같이 반복되어야 하는 경우는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isLoop,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재생이 끝나도 제거를 원하지 않다면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autoDelete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설정하면 됨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 기본값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false, true)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563059"/>
            <a:ext cx="917091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SoundCode code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SoundOptions option;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SetOptions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(code, option);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16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393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1561ED-CC38-4E0A-9D8B-9ABB4608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864" y="2403664"/>
            <a:ext cx="3076008" cy="1025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6D6B5-5579-480C-8A8F-B02219ACFEF4}"/>
              </a:ext>
            </a:extLst>
          </p:cNvPr>
          <p:cNvSpPr txBox="1"/>
          <p:nvPr/>
        </p:nvSpPr>
        <p:spPr>
          <a:xfrm>
            <a:off x="6510523" y="3993858"/>
            <a:ext cx="5506636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엔진의 설정을 위해선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Main/Settings.h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수정해야함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951428" y="1555767"/>
            <a:ext cx="531348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GAME_TITLE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"RG2R"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BACKGROUND_COLOR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0x00000000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WINDOW_DEFAULT_WIDTH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WINDOW_DEFAULT_HEIGHT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WINDOW_START_FULLSCREEN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WINDOW_RESIZABLE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WINDOW_EXIST_MINIMIZEBOX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WINDOW_EXIST_MAXIMIZEBOX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WINDOW_EXIST_CLOSEBOX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INCH_PER_DISTANCE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DIAGONAL_LENGTH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96238"/>
            <a:ext cx="614811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미리 설정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557546" y="5133676"/>
            <a:ext cx="9076908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이라는 값이 존재하는데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게임이 실행되기 전에 실행되는 함수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WrappedEngine.Start()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엔진 객체 생성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생성 후 게임을 시작하기 때문에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윈도우를 사용하는 사전 설정의 경우 해당 기능을 이용해서 설정해줘야 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36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23743"/>
            <a:ext cx="614811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RG2R_WindowM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SetFullscreen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701015" y="5579112"/>
            <a:ext cx="878997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전체화면으로 시작하는 코드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설정은 윈도우창 생성 후에 수행되어야하므로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11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343950" y="2142387"/>
            <a:ext cx="9328556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::MOUSE_LBUTTON)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Object* obj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&lt;Transform&gt;()-&gt;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3E18-7B42-4AD1-937C-561D63E05B5E}"/>
              </a:ext>
            </a:extLst>
          </p:cNvPr>
          <p:cNvSpPr txBox="1"/>
          <p:nvPr/>
        </p:nvSpPr>
        <p:spPr>
          <a:xfrm>
            <a:off x="9380988" y="1126724"/>
            <a:ext cx="260687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1395835" y="4548218"/>
            <a:ext cx="9400330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입력과 마찬가지로 마우스 입력도 인풋 매니저를 이용하며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클릭은 키보드와 거의 유사함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위치는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이용하면 마우스로 클릭한 게임 좌표계의 위치를 구할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위의 코드를 실행시키면 클릭한 위치에 오브젝트가 생성됨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3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866844" y="5064709"/>
            <a:ext cx="1045831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휠은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GetMouseWheel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가만히 있으면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움직이면 양수와 음수의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정수 값을 반환하여 사용할 수 있음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예제 코드는 휠로 오브젝트의 크기를 조절하는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9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rot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(rot / PI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4035980" y="5064709"/>
            <a:ext cx="4120039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좌표와 삼각함수를 이용한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항상 마우스를 바라봄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0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301632"/>
            <a:ext cx="659667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소리는 사운드 매니저가 관리하며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wav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ogg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지원함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소리를 실행시키면 그 소리의 고유한 번호인 사운드 코드를 반환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08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1305</Words>
  <Application>Microsoft Office PowerPoint</Application>
  <PresentationFormat>와이드스크린</PresentationFormat>
  <Paragraphs>162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771</cp:revision>
  <dcterms:created xsi:type="dcterms:W3CDTF">2021-07-27T05:46:00Z</dcterms:created>
  <dcterms:modified xsi:type="dcterms:W3CDTF">2021-07-29T12:44:09Z</dcterms:modified>
</cp:coreProperties>
</file>