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7" r:id="rId22"/>
    <p:sldId id="270" r:id="rId23"/>
    <p:sldId id="305" r:id="rId24"/>
    <p:sldId id="30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Input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마우스의 입력을 관리하며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매니저를 호출하여 입력을 처리함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많이 사용되는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Sound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85090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소리를 고유한 사운드 코드로 관리하고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코드를 이용해 소리를 설정함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Time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50177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델타 타임과 프레임을 계산하고 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6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AB935E-E66C-4C95-8B07-23995A41964B}"/>
              </a:ext>
            </a:extLst>
          </p:cNvPr>
          <p:cNvGrpSpPr/>
          <p:nvPr/>
        </p:nvGrpSpPr>
        <p:grpSpPr>
          <a:xfrm>
            <a:off x="2520710" y="1484089"/>
            <a:ext cx="1152696" cy="2313962"/>
            <a:chOff x="1959620" y="2375484"/>
            <a:chExt cx="1367768" cy="2313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47E5AC-D7C0-4F97-A28C-D07F7C1D8E12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052400-DC12-4E65-9249-17D6CCCC69EE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59EB1A-0889-4044-B922-235BFA3B68FD}"/>
              </a:ext>
            </a:extLst>
          </p:cNvPr>
          <p:cNvSpPr txBox="1"/>
          <p:nvPr/>
        </p:nvSpPr>
        <p:spPr>
          <a:xfrm>
            <a:off x="4135086" y="1967424"/>
            <a:ext cx="5636479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480794" y="4564218"/>
            <a:ext cx="923041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스프라이트는 텍스쳐로 저장되어 관리됨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사용할 땐 텍스쳐를 직접 다룰 필요가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몇 특별한 경우에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656707" y="4572607"/>
            <a:ext cx="88785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매니저를 직접 호출해서 텍스쳐를 로드하고 사용하는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SetTexture()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GetTexture()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텍스쳐 객체를 얻을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194657" y="4572607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매니저의 로드는 이미 생성된 텍스쳐인지 체크하고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로드하는 과정을 거치기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 로드된 텍스쳐를 자주 사용할 경우에는 텍스쳐를 저장해서 사용하는 것이 나음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25335"/>
            <a:ext cx="956704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텍스쳐 목록을 일정한 시간대로 돌아가면서 렌더링함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애니메이션은 텍스쳐스라는 텍스쳐 목록을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애니메이션을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스프라이트 렌더러처럼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VisibleArea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설정해주지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SetVisibleArea()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보이는 모습을 따로 설정해줘야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A9C73-FFB8-4D1A-BCD2-EFA835AE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7" y="1055207"/>
            <a:ext cx="4885189" cy="3277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53767" y="1431225"/>
            <a:ext cx="63148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70329"/>
            <a:ext cx="90669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루프 설정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간격 설정 등을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맞도록 렌더러를 설정해서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텍스쳐스를 사용하는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SetTargetAnim()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설정할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텍스쳐스의 특정 인덱스로 설정을 원한다면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SetNowIndex()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938592" y="1139854"/>
            <a:ext cx="631481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45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092354" y="4873213"/>
            <a:ext cx="1000729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렌더러로 텍스트를 출력할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효과를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렌더러들과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회전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조절 등의 효과를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171888" y="1664144"/>
            <a:ext cx="7384403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DWRITE_FONT_STYLE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::DWRITE_FONT_STYLE_ITALIC);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D89A3-A2BD-466A-87A8-630CBAD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60" y="1382611"/>
            <a:ext cx="4076438" cy="30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484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수업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135CA-EBF0-4E98-82F6-889F835E0ADF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846E80-770D-434B-9B55-B7D0C43BA51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7AB5-CFDA-4DF8-8BF1-73BE575232FE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6863B2-B449-4D8F-A397-F1B04678F994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FD4E15-9541-447E-BC25-DEC1EA6DEB5F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CAC0D1-91A6-457D-8C72-C06AE6B6B8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40E29B-92E3-4AF5-B1E2-BC3D90C31A2D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A77BC8-2713-42F1-958A-3B73491C414E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67DEA-C264-4693-912D-6373AB14CB14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181267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213996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8EBF6-8889-473B-B62D-4E7CA81B4FC0}"/>
              </a:ext>
            </a:extLst>
          </p:cNvPr>
          <p:cNvSpPr txBox="1"/>
          <p:nvPr/>
        </p:nvSpPr>
        <p:spPr>
          <a:xfrm>
            <a:off x="3142316" y="4059686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매니저가 어떻게 동작하는지 까지는 알 필요는 없으나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기능이 있는지 알면 도움이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FAAEA-C7B4-4D34-B889-383F110CAD3B}"/>
              </a:ext>
            </a:extLst>
          </p:cNvPr>
          <p:cNvGrpSpPr/>
          <p:nvPr/>
        </p:nvGrpSpPr>
        <p:grpSpPr>
          <a:xfrm>
            <a:off x="2027888" y="2308372"/>
            <a:ext cx="8136223" cy="3701775"/>
            <a:chOff x="1959620" y="2375484"/>
            <a:chExt cx="8136223" cy="3701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2BF096-3FD0-4B4D-A917-83F52F0EF3BD}"/>
                </a:ext>
              </a:extLst>
            </p:cNvPr>
            <p:cNvGrpSpPr/>
            <p:nvPr/>
          </p:nvGrpSpPr>
          <p:grpSpPr>
            <a:xfrm>
              <a:off x="1959620" y="4689446"/>
              <a:ext cx="8068872" cy="922789"/>
              <a:chOff x="4768616" y="1192012"/>
              <a:chExt cx="2654766" cy="1442500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06DFFF-EFDB-40CD-A076-9A1A273CBABD}"/>
                  </a:ext>
                </a:extLst>
              </p:cNvPr>
              <p:cNvSpPr/>
              <p:nvPr/>
            </p:nvSpPr>
            <p:spPr>
              <a:xfrm>
                <a:off x="4768616" y="1192012"/>
                <a:ext cx="2654766" cy="1442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B042E8-CD62-4AAF-AC5C-44C3A5F8AC3D}"/>
                  </a:ext>
                </a:extLst>
              </p:cNvPr>
              <p:cNvSpPr txBox="1"/>
              <p:nvPr/>
            </p:nvSpPr>
            <p:spPr>
              <a:xfrm>
                <a:off x="5935451" y="1646436"/>
                <a:ext cx="321095" cy="62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Engine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41A12-937F-4E74-A15D-168CA40B4A2D}"/>
                </a:ext>
              </a:extLst>
            </p:cNvPr>
            <p:cNvSpPr txBox="1"/>
            <p:nvPr/>
          </p:nvSpPr>
          <p:spPr>
            <a:xfrm>
              <a:off x="7928710" y="5677149"/>
              <a:ext cx="21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WrappedEngine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A46D87-5E11-46D0-BF0F-458FBE11958C}"/>
                </a:ext>
              </a:extLst>
            </p:cNvPr>
            <p:cNvGrpSpPr/>
            <p:nvPr/>
          </p:nvGrpSpPr>
          <p:grpSpPr>
            <a:xfrm>
              <a:off x="1959620" y="2375484"/>
              <a:ext cx="1152696" cy="2313962"/>
              <a:chOff x="1959620" y="2375484"/>
              <a:chExt cx="1367768" cy="23139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64256D-ECD4-4673-A3BC-49DFCDE60A5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6A2217-D58F-4F2B-AE25-4212E6B6B447}"/>
                  </a:ext>
                </a:extLst>
              </p:cNvPr>
              <p:cNvSpPr txBox="1"/>
              <p:nvPr/>
            </p:nvSpPr>
            <p:spPr>
              <a:xfrm>
                <a:off x="2121566" y="3178522"/>
                <a:ext cx="1043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Window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74FC70E-7095-47A0-B157-F9561F202BDB}"/>
                </a:ext>
              </a:extLst>
            </p:cNvPr>
            <p:cNvGrpSpPr/>
            <p:nvPr/>
          </p:nvGrpSpPr>
          <p:grpSpPr>
            <a:xfrm>
              <a:off x="3112316" y="2375484"/>
              <a:ext cx="1152696" cy="2313962"/>
              <a:chOff x="1959620" y="2375484"/>
              <a:chExt cx="1367768" cy="23139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A0970A-0F48-40D8-ADA4-ACD6292754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946A3-88E0-4D06-91F5-12DCE050BA2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Graphic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0C27AA2-5C6A-44FD-9333-600F75E3898F}"/>
                </a:ext>
              </a:extLst>
            </p:cNvPr>
            <p:cNvGrpSpPr/>
            <p:nvPr/>
          </p:nvGrpSpPr>
          <p:grpSpPr>
            <a:xfrm>
              <a:off x="4265012" y="2375484"/>
              <a:ext cx="1152696" cy="2313962"/>
              <a:chOff x="1959620" y="2375484"/>
              <a:chExt cx="1367768" cy="23139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BB0047-95DE-47E2-BC88-964FA43AF5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48CEF-B2C9-4C6E-B3AB-42276A4613CB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Texture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8CB3B3-0047-4804-8F01-FD3FC64F4889}"/>
                </a:ext>
              </a:extLst>
            </p:cNvPr>
            <p:cNvGrpSpPr/>
            <p:nvPr/>
          </p:nvGrpSpPr>
          <p:grpSpPr>
            <a:xfrm>
              <a:off x="5417708" y="2375484"/>
              <a:ext cx="1152696" cy="2313962"/>
              <a:chOff x="1959620" y="2375484"/>
              <a:chExt cx="1367768" cy="231396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F26016-0DE8-4681-B0AC-532D2E3EB5F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B18280-CC53-44E7-8407-4C03E8565F31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Scene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5B7FDB-06F5-4357-AC6C-145D680C68C1}"/>
                </a:ext>
              </a:extLst>
            </p:cNvPr>
            <p:cNvGrpSpPr/>
            <p:nvPr/>
          </p:nvGrpSpPr>
          <p:grpSpPr>
            <a:xfrm>
              <a:off x="6570404" y="2375484"/>
              <a:ext cx="1152696" cy="2313962"/>
              <a:chOff x="1959620" y="2375484"/>
              <a:chExt cx="1367768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A5A9FB-3160-4AB7-9590-D62CCD01FF0B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C13F9-16E1-4767-9097-1C80D679886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Input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D3EB07F-87A8-4A4F-93D8-53BC1310CC7A}"/>
                </a:ext>
              </a:extLst>
            </p:cNvPr>
            <p:cNvGrpSpPr/>
            <p:nvPr/>
          </p:nvGrpSpPr>
          <p:grpSpPr>
            <a:xfrm>
              <a:off x="7723100" y="2375484"/>
              <a:ext cx="1152696" cy="2313962"/>
              <a:chOff x="1959620" y="2375484"/>
              <a:chExt cx="1367768" cy="231396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9EF4105-81B2-4F7D-919A-8A03C4C795A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14BB2F-8D55-4B4E-97DF-6EF7415FA5F6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12820D-0C9E-4CB8-BF31-D4632D573D2F}"/>
                </a:ext>
              </a:extLst>
            </p:cNvPr>
            <p:cNvGrpSpPr/>
            <p:nvPr/>
          </p:nvGrpSpPr>
          <p:grpSpPr>
            <a:xfrm>
              <a:off x="8875796" y="2375484"/>
              <a:ext cx="1152696" cy="2313962"/>
              <a:chOff x="1959620" y="2375484"/>
              <a:chExt cx="1367768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948693-846A-41FA-9F3A-E0FC2475748E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78E86-4048-4F6A-B2FE-B961A274C7CD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Time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532E8-EB6A-4F1F-86F9-3227CEBCA0F5}"/>
              </a:ext>
            </a:extLst>
          </p:cNvPr>
          <p:cNvCxnSpPr>
            <a:cxnSpLocks/>
          </p:cNvCxnSpPr>
          <p:nvPr/>
        </p:nvCxnSpPr>
        <p:spPr>
          <a:xfrm>
            <a:off x="2027888" y="2115937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AF456-1A56-452C-AB0F-67FFDC1189CE}"/>
              </a:ext>
            </a:extLst>
          </p:cNvPr>
          <p:cNvSpPr txBox="1"/>
          <p:nvPr/>
        </p:nvSpPr>
        <p:spPr>
          <a:xfrm>
            <a:off x="2164369" y="173757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화면과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6985E3-CA56-46C4-AEB0-F60DDF55512E}"/>
              </a:ext>
            </a:extLst>
          </p:cNvPr>
          <p:cNvCxnSpPr>
            <a:cxnSpLocks/>
          </p:cNvCxnSpPr>
          <p:nvPr/>
        </p:nvCxnSpPr>
        <p:spPr>
          <a:xfrm>
            <a:off x="3206053" y="1681166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EC5638-CC55-4257-9775-647E771473DC}"/>
              </a:ext>
            </a:extLst>
          </p:cNvPr>
          <p:cNvSpPr txBox="1"/>
          <p:nvPr/>
        </p:nvSpPr>
        <p:spPr>
          <a:xfrm>
            <a:off x="3246357" y="1302805"/>
            <a:ext cx="228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 텍스쳐와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FDBB50-8AE9-4128-AE2F-13E9BED23BCA}"/>
              </a:ext>
            </a:extLst>
          </p:cNvPr>
          <p:cNvCxnSpPr>
            <a:cxnSpLocks/>
          </p:cNvCxnSpPr>
          <p:nvPr/>
        </p:nvCxnSpPr>
        <p:spPr>
          <a:xfrm>
            <a:off x="5549246" y="2120228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0CCAB-DE20-4C01-96E6-6F69FEB88FDA}"/>
              </a:ext>
            </a:extLst>
          </p:cNvPr>
          <p:cNvSpPr txBox="1"/>
          <p:nvPr/>
        </p:nvSpPr>
        <p:spPr>
          <a:xfrm>
            <a:off x="5020224" y="17418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A4DCE5-1A37-4EC9-9375-60B168EA60D3}"/>
              </a:ext>
            </a:extLst>
          </p:cNvPr>
          <p:cNvCxnSpPr>
            <a:cxnSpLocks/>
          </p:cNvCxnSpPr>
          <p:nvPr/>
        </p:nvCxnSpPr>
        <p:spPr>
          <a:xfrm>
            <a:off x="6622365" y="1667699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6B90C-F823-40F4-BD3E-88FC12080A9B}"/>
              </a:ext>
            </a:extLst>
          </p:cNvPr>
          <p:cNvSpPr txBox="1"/>
          <p:nvPr/>
        </p:nvSpPr>
        <p:spPr>
          <a:xfrm>
            <a:off x="7201279" y="128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89F9B5-30A4-4D3E-8820-543101403E0C}"/>
              </a:ext>
            </a:extLst>
          </p:cNvPr>
          <p:cNvCxnSpPr>
            <a:cxnSpLocks/>
          </p:cNvCxnSpPr>
          <p:nvPr/>
        </p:nvCxnSpPr>
        <p:spPr>
          <a:xfrm>
            <a:off x="9006909" y="2110975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F7518-C5E8-4630-BE29-F03DFC926720}"/>
              </a:ext>
            </a:extLst>
          </p:cNvPr>
          <p:cNvSpPr txBox="1"/>
          <p:nvPr/>
        </p:nvSpPr>
        <p:spPr>
          <a:xfrm>
            <a:off x="9047755" y="17326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121566" y="3178522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Window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81175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창을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윈도우와 관련된 연산은 윈도우 매니저를 통해서 이루어짐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매니저가 윈도우를 생성하고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그래픽 매니저가 그 윈도우를 이용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6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Graphic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4029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렌더링을 처리하는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매니저가 업데이트를 한 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오브젝트의 렌더 메소드를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개발하면서 접근할 일이 아예 없을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486434"/>
            <a:ext cx="798007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Scene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85090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씬들을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하나의 씬만 등록될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등록된 씬은 씬 매니저가 업데이트를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개의 씬을 관리하는 여러 메소드들을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후에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1338</Words>
  <Application>Microsoft Office PowerPoint</Application>
  <PresentationFormat>와이드스크린</PresentationFormat>
  <Paragraphs>218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840</cp:revision>
  <dcterms:created xsi:type="dcterms:W3CDTF">2021-07-27T05:46:00Z</dcterms:created>
  <dcterms:modified xsi:type="dcterms:W3CDTF">2021-07-29T12:58:39Z</dcterms:modified>
</cp:coreProperties>
</file>