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17" r:id="rId16"/>
  </p:sldMasterIdLst>
  <p:sldIdLst>
    <p:sldId id="256" r:id="rId18"/>
    <p:sldId id="257" r:id="rId19"/>
    <p:sldId id="360" r:id="rId20"/>
    <p:sldId id="364" r:id="rId21"/>
    <p:sldId id="365" r:id="rId22"/>
    <p:sldId id="361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37" r:id="rId34"/>
    <p:sldId id="30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나눔고딕 Light" panose="020D0904000000000000" pitchFamily="50" charset="-127">
        <p:regular r:id="rId4"/>
      </p:font>
    </p:embeddedFont>
    <p:embeddedFont>
      <p:font typeface="맑은 고딕" panose="020B0503020000020004" pitchFamily="50" charset="-127">
        <p:regular r:id="rId3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3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1.fntdata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659179892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688187945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6882195203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710284415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9152428922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370" y="2628900"/>
            <a:ext cx="500189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370" y="3336925"/>
            <a:ext cx="21164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995" y="3328670"/>
            <a:ext cx="485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04216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35" descr="C:/Users/DELL/AppData/Roaming/PolarisOffice/ETemp/15948_20906192/fImage1365917989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9840" y="964565"/>
            <a:ext cx="7138670" cy="4190365"/>
          </a:xfrm>
          <a:prstGeom prst="rect"/>
          <a:noFill/>
        </p:spPr>
      </p:pic>
      <p:sp>
        <p:nvSpPr>
          <p:cNvPr id="8" name="텍스트 상자 36"/>
          <p:cNvSpPr txBox="1">
            <a:spLocks/>
          </p:cNvSpPr>
          <p:nvPr/>
        </p:nvSpPr>
        <p:spPr>
          <a:xfrm rot="0">
            <a:off x="1042670" y="5480050"/>
            <a:ext cx="10111740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서브 카메라가 지정한 구역을 뷰 렌더러가 렌더링하여 오브젝트 이미지로 만들고, 이 이미지를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다시 메인 카메라가 렌더링하여 최종 결과물이 윈도우에 출력됨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04216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768350" y="5455285"/>
            <a:ext cx="10668635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서브 카메라의 설정값에 따라서 뷰 렌더러가 나타낼 이미지가 달라짐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또한 뷰 렌더러도 몇 가지 설정값들이 존재하여 렌더링할 이미지의 크기 등을 변경할 수 있음 (픽셀)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9" name="텍스트 상자 37"/>
          <p:cNvSpPr txBox="1">
            <a:spLocks/>
          </p:cNvSpPr>
          <p:nvPr/>
        </p:nvSpPr>
        <p:spPr>
          <a:xfrm rot="0">
            <a:off x="6869430" y="1636395"/>
            <a:ext cx="4569460" cy="737870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renderer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SetSize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Size2U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256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256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transform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SetAnchor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128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128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transform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SetPosX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4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10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텍스트 상자 38"/>
          <p:cNvSpPr txBox="1">
            <a:spLocks/>
          </p:cNvSpPr>
          <p:nvPr/>
        </p:nvSpPr>
        <p:spPr>
          <a:xfrm rot="0">
            <a:off x="6866890" y="2689225"/>
            <a:ext cx="4569460" cy="1598930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TestScene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OnStart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AttachObject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TestObject);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subCamera =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CreateCamera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subCamera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SetPosX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AttachObject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Viewer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(subCamera));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110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1" name="그림 39" descr="C:/Users/DELL/AppData/Roaming/PolarisOffice/ETemp/15948_20906192/fImage1068818794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875" y="1404620"/>
            <a:ext cx="5941695" cy="3491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37744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렌더 데이터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"/>
          <p:cNvGrpSpPr/>
          <p:nvPr/>
        </p:nvGrpSpPr>
        <p:grpSpPr>
          <a:xfrm rot="0">
            <a:off x="3112770" y="2058035"/>
            <a:ext cx="5974080" cy="701675"/>
            <a:chOff x="3112770" y="2058035"/>
            <a:chExt cx="5974080" cy="701675"/>
          </a:xfrm>
        </p:grpSpPr>
        <p:grpSp>
          <p:nvGrpSpPr>
            <p:cNvPr id="9" name="Group 5"/>
            <p:cNvGrpSpPr/>
            <p:nvPr/>
          </p:nvGrpSpPr>
          <p:grpSpPr>
            <a:xfrm rot="0">
              <a:off x="3112770" y="2058035"/>
              <a:ext cx="5974080" cy="701675"/>
              <a:chOff x="3112770" y="2058035"/>
              <a:chExt cx="5974080" cy="70167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7106285" y="2061210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Default Render Data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0">
                <a:off x="3112770" y="2058035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Camera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</p:grpSp>
        <p:cxnSp>
          <p:nvCxnSpPr>
            <p:cNvPr id="10" name="Rect 0"/>
            <p:cNvCxnSpPr/>
            <p:nvPr/>
          </p:nvCxnSpPr>
          <p:spPr>
            <a:xfrm rot="0" flipH="1" flipV="1">
              <a:off x="5092700" y="2407285"/>
              <a:ext cx="2014220" cy="3810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 0"/>
          <p:cNvSpPr txBox="1">
            <a:spLocks/>
          </p:cNvSpPr>
          <p:nvPr/>
        </p:nvSpPr>
        <p:spPr>
          <a:xfrm rot="0">
            <a:off x="353060" y="4291330"/>
            <a:ext cx="11519535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렌더러의 대부분의 속성값 (텍스쳐, 텍스트, 크기 등 렌더링에 필요한 요소들)을 렌더 데이터라고 부름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모든 렌더러는 각각의 렌더 데이터를 가지고 있고, 기본적으로 디폴트 렌더 데이터가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별도의 설정값이 없으면 디폴트 렌더 데이터를 사용하고, 메인 카메라 또한 디폴트 렌더 데이터로 값을 받음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37744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렌더 데이터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 rot="0">
            <a:off x="5360670" y="2260600"/>
            <a:ext cx="1980565" cy="698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Default Render Data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367155" y="2257425"/>
            <a:ext cx="1980565" cy="698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H="1" flipV="1">
            <a:off x="3347085" y="2606675"/>
            <a:ext cx="2014220" cy="38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/>
        </p:nvSpPr>
        <p:spPr>
          <a:xfrm rot="0">
            <a:off x="685165" y="4498975"/>
            <a:ext cx="11064875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메인 카메라가 아닌 다른 카메라들도 기본적으로 렌더러의 디폴트 렌더 데이터를 이용함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가운데의 오브젝트는 디폴트 렌더 데이터로 흰색 스프라이트를 텍스쳐로 사용하고, 이를 메인 카메라와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렌더러를 위한 서브 카메라 둘 다 사용하기 때문에 모두 흰색으로 보임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pic>
        <p:nvPicPr>
          <p:cNvPr id="13" name="Picture " descr="C:/Users/DELL/AppData/Roaming/PolarisOffice/ETemp/15948_20906192/fImage1068821952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2995" y="1861820"/>
            <a:ext cx="2558415" cy="150558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1363980" y="1323340"/>
            <a:ext cx="1980565" cy="698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360805" y="3199130"/>
            <a:ext cx="1980565" cy="698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 flipH="1">
            <a:off x="3340735" y="2609850"/>
            <a:ext cx="2020570" cy="93916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 rot="0" flipH="1" flipV="1">
            <a:off x="3343910" y="1672590"/>
            <a:ext cx="2017395" cy="93789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37744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렌더 데이터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"/>
          <p:cNvGrpSpPr/>
          <p:nvPr/>
        </p:nvGrpSpPr>
        <p:grpSpPr>
          <a:xfrm rot="0">
            <a:off x="3112770" y="1617345"/>
            <a:ext cx="5974080" cy="701675"/>
            <a:chOff x="3112770" y="1617345"/>
            <a:chExt cx="5974080" cy="701675"/>
          </a:xfrm>
        </p:grpSpPr>
        <p:grpSp>
          <p:nvGrpSpPr>
            <p:cNvPr id="9" name="Group 5"/>
            <p:cNvGrpSpPr/>
            <p:nvPr/>
          </p:nvGrpSpPr>
          <p:grpSpPr>
            <a:xfrm rot="0">
              <a:off x="3112770" y="1617345"/>
              <a:ext cx="5974080" cy="701675"/>
              <a:chOff x="3112770" y="1617345"/>
              <a:chExt cx="5974080" cy="70167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7106285" y="1620520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Default Render Data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0">
                <a:off x="3112770" y="1617345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Main Camera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</p:grpSp>
        <p:cxnSp>
          <p:nvCxnSpPr>
            <p:cNvPr id="10" name="Rect 0"/>
            <p:cNvCxnSpPr/>
            <p:nvPr/>
          </p:nvCxnSpPr>
          <p:spPr>
            <a:xfrm rot="0" flipH="1" flipV="1">
              <a:off x="5092700" y="1966595"/>
              <a:ext cx="2014220" cy="3810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 0"/>
          <p:cNvSpPr txBox="1">
            <a:spLocks/>
          </p:cNvSpPr>
          <p:nvPr/>
        </p:nvSpPr>
        <p:spPr>
          <a:xfrm rot="0">
            <a:off x="269875" y="5114290"/>
            <a:ext cx="11658600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모든 렌더러는 여러 렌더 데이터를 생성할 수 있고, 각각의 카메라에 서로 다른 렌더 데이터를 설정할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즉, 메인 카메라에선 흰색으로 보이는 이미지가 다른 카메라에선 다른 색으로 보이게 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grpSp>
        <p:nvGrpSpPr>
          <p:cNvPr id="13" name="그룹 59"/>
          <p:cNvGrpSpPr/>
          <p:nvPr/>
        </p:nvGrpSpPr>
        <p:grpSpPr>
          <a:xfrm rot="0">
            <a:off x="3109595" y="2562225"/>
            <a:ext cx="5974080" cy="701675"/>
            <a:chOff x="3109595" y="2562225"/>
            <a:chExt cx="5974080" cy="701675"/>
          </a:xfrm>
        </p:grpSpPr>
        <p:grpSp>
          <p:nvGrpSpPr>
            <p:cNvPr id="14" name="그룹 57"/>
            <p:cNvGrpSpPr/>
            <p:nvPr/>
          </p:nvGrpSpPr>
          <p:grpSpPr>
            <a:xfrm rot="0">
              <a:off x="3109595" y="2562225"/>
              <a:ext cx="5974080" cy="701675"/>
              <a:chOff x="3109595" y="2562225"/>
              <a:chExt cx="5974080" cy="701675"/>
            </a:xfrm>
          </p:grpSpPr>
          <p:sp>
            <p:nvSpPr>
              <p:cNvPr id="15" name="도형 55"/>
              <p:cNvSpPr>
                <a:spLocks/>
              </p:cNvSpPr>
              <p:nvPr/>
            </p:nvSpPr>
            <p:spPr>
              <a:xfrm rot="0">
                <a:off x="7103110" y="2565400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Render Data 1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  <p:sp>
            <p:nvSpPr>
              <p:cNvPr id="16" name="도형 56"/>
              <p:cNvSpPr>
                <a:spLocks/>
              </p:cNvSpPr>
              <p:nvPr/>
            </p:nvSpPr>
            <p:spPr>
              <a:xfrm rot="0">
                <a:off x="3109595" y="2562225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Sub Camera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</p:grpSp>
        <p:cxnSp>
          <p:nvCxnSpPr>
            <p:cNvPr id="17" name="도형 58"/>
            <p:cNvCxnSpPr/>
            <p:nvPr/>
          </p:nvCxnSpPr>
          <p:spPr>
            <a:xfrm rot="0" flipH="1" flipV="1">
              <a:off x="5089525" y="2911475"/>
              <a:ext cx="2014220" cy="3810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64"/>
          <p:cNvGrpSpPr/>
          <p:nvPr/>
        </p:nvGrpSpPr>
        <p:grpSpPr>
          <a:xfrm rot="0">
            <a:off x="3114675" y="3515360"/>
            <a:ext cx="5974080" cy="701675"/>
            <a:chOff x="3114675" y="3515360"/>
            <a:chExt cx="5974080" cy="701675"/>
          </a:xfrm>
        </p:grpSpPr>
        <p:grpSp>
          <p:nvGrpSpPr>
            <p:cNvPr id="19" name="그룹 62"/>
            <p:cNvGrpSpPr/>
            <p:nvPr/>
          </p:nvGrpSpPr>
          <p:grpSpPr>
            <a:xfrm rot="0">
              <a:off x="3114675" y="3515360"/>
              <a:ext cx="5974080" cy="701675"/>
              <a:chOff x="3114675" y="3515360"/>
              <a:chExt cx="5974080" cy="701675"/>
            </a:xfrm>
          </p:grpSpPr>
          <p:sp>
            <p:nvSpPr>
              <p:cNvPr id="20" name="도형 60"/>
              <p:cNvSpPr>
                <a:spLocks/>
              </p:cNvSpPr>
              <p:nvPr/>
            </p:nvSpPr>
            <p:spPr>
              <a:xfrm rot="0">
                <a:off x="7108190" y="3518535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Render Data 2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  <p:sp>
            <p:nvSpPr>
              <p:cNvPr id="21" name="도형 61"/>
              <p:cNvSpPr>
                <a:spLocks/>
              </p:cNvSpPr>
              <p:nvPr/>
            </p:nvSpPr>
            <p:spPr>
              <a:xfrm rot="0">
                <a:off x="3114675" y="3515360"/>
                <a:ext cx="1980565" cy="698500"/>
              </a:xfrm>
              <a:prstGeom prst="rect"/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lang="ko-KR" sz="1400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Sub Camera</a:t>
                </a:r>
                <a:endParaRPr lang="ko-KR" altLang="en-US" sz="1400">
                  <a:solidFill>
                    <a:schemeClr val="tx1"/>
                  </a:solidFill>
                  <a:latin typeface="나눔고딕 Light" charset="0"/>
                  <a:ea typeface="나눔고딕 Light" charset="0"/>
                </a:endParaRPr>
              </a:p>
            </p:txBody>
          </p:sp>
        </p:grpSp>
        <p:cxnSp>
          <p:nvCxnSpPr>
            <p:cNvPr id="22" name="도형 63"/>
            <p:cNvCxnSpPr/>
            <p:nvPr/>
          </p:nvCxnSpPr>
          <p:spPr>
            <a:xfrm rot="0" flipH="1" flipV="1">
              <a:off x="5094605" y="3864610"/>
              <a:ext cx="2014220" cy="3810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37744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렌더 데이터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/>
        </p:nvSpPr>
        <p:spPr>
          <a:xfrm rot="0">
            <a:off x="951230" y="4872990"/>
            <a:ext cx="10289540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렌더러의 GetDatas로 렌더 데이터 목록을 얻을 수 있고, STL의 맵 컨테이너를 사용함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위의 코드는 디폴트 텍스쳐로 test.png, 그리고 서브 카메라는 test2.png를 사용하게 하는 코드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참고로 OnStart()와 생성자는 비슷한 역할을 해줄 수 있으나 실행되는 시점이 다름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3" name="텍스트 상자 65"/>
          <p:cNvSpPr txBox="1">
            <a:spLocks/>
          </p:cNvSpPr>
          <p:nvPr/>
        </p:nvSpPr>
        <p:spPr>
          <a:xfrm rot="0">
            <a:off x="2202815" y="1600200"/>
            <a:ext cx="7781925" cy="2802255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600" b="0">
                <a:solidFill>
                  <a:srgbClr val="4EC9B0"/>
                </a:solidFill>
                <a:latin typeface="Consolas" charset="0"/>
                <a:ea typeface="Consolas" charset="0"/>
              </a:rPr>
              <a:t>TestObject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TestObject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(Camera* camera)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renderer = 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AttachComponent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600" b="0">
                <a:solidFill>
                  <a:srgbClr val="4EC9B0"/>
                </a:solidFill>
                <a:latin typeface="Consolas" charset="0"/>
                <a:ea typeface="Consolas" charset="0"/>
              </a:rPr>
              <a:t>SpriteRenderer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renderer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SetTexture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CE9178"/>
                </a:solidFill>
                <a:latin typeface="Consolas" charset="0"/>
                <a:ea typeface="Consolas" charset="0"/>
              </a:rPr>
              <a:t>"Resources/test.png"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transform = 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GetComponent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600" b="0">
                <a:solidFill>
                  <a:srgbClr val="4EC9B0"/>
                </a:solidFill>
                <a:latin typeface="Consolas" charset="0"/>
                <a:ea typeface="Consolas" charset="0"/>
              </a:rPr>
              <a:t>Transform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transform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SetAnchor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B5CEA8"/>
                </a:solidFill>
                <a:latin typeface="Consolas" charset="0"/>
                <a:ea typeface="Consolas" charset="0"/>
              </a:rPr>
              <a:t>32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charset="0"/>
                <a:ea typeface="Consolas" charset="0"/>
              </a:rPr>
              <a:t>32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SpriteRenderData data;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data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.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SetTexture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CE9178"/>
                </a:solidFill>
                <a:latin typeface="Consolas" charset="0"/>
                <a:ea typeface="Consolas" charset="0"/>
              </a:rPr>
              <a:t>"Resources/test2.png"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renderer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GetDatas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()-&gt;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insert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({ camera, data });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140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37744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렌더 데이터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/>
        </p:nvSpPr>
        <p:spPr>
          <a:xfrm rot="0">
            <a:off x="685165" y="4956175"/>
            <a:ext cx="10825480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실행을 시키면 메인 카메라에 보이는 오브젝트는 흰색으로 보이며, 서브 카메라에 보이는 오브젝트는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흰색이 아닌 민트색(test2.png)로 보이는 것을 확인할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이를 응용하면 실제 스프라이트와 다르게 간단한 아이콘을 사용하여 미니맵을 구현할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pic>
        <p:nvPicPr>
          <p:cNvPr id="13" name="그림 67" descr="C:/Users/DELL/AppData/Roaming/PolarisOffice/ETemp/15948_20906192/fImage1071028441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4990" y="1130300"/>
            <a:ext cx="6008370" cy="3525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27381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latin typeface="나눔고딕 Light" charset="0"/>
                <a:ea typeface="나눔고딕 Light" charset="0"/>
              </a:rPr>
              <a:t>4</a:t>
            </a:r>
            <a:r>
              <a:rPr lang="en-US" altLang="ko-KR" sz="2800">
                <a:latin typeface="나눔고딕 Light" charset="0"/>
                <a:ea typeface="나눔고딕 Light" charset="0"/>
              </a:rPr>
              <a:t>.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예제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60" y="3178810"/>
            <a:ext cx="665480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625" y="2628900"/>
            <a:ext cx="66738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370" y="3336925"/>
            <a:ext cx="21164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995" y="3328670"/>
            <a:ext cx="485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325" y="1498600"/>
            <a:ext cx="114998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120" y="2644140"/>
            <a:ext cx="1750060" cy="13214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>
                <a:latin typeface="나눔고딕 Light" charset="0"/>
                <a:ea typeface="나눔고딕 Light" charset="0"/>
              </a:rPr>
              <a:t>1. </a:t>
            </a:r>
            <a:r>
              <a:rPr lang="ko-KR" altLang="en-US" sz="2000">
                <a:latin typeface="나눔고딕 Light" charset="0"/>
                <a:ea typeface="나눔고딕 Light" charset="0"/>
              </a:rPr>
              <a:t>다중 카메라</a:t>
            </a:r>
            <a:endParaRPr lang="ko-KR" altLang="en-US" sz="2000">
              <a:latin typeface="나눔고딕 Light" charset="0"/>
              <a:ea typeface="나눔고딕 Light" charset="0"/>
            </a:endParaRPr>
          </a:p>
          <a:p>
            <a:pPr marL="0" indent="0" latinLnBrk="0">
              <a:buFontTx/>
              <a:buNone/>
            </a:pPr>
            <a:r>
              <a:rPr lang="en-US" altLang="ko-KR" sz="2000">
                <a:latin typeface="나눔고딕 Light" charset="0"/>
                <a:ea typeface="나눔고딕 Light" charset="0"/>
              </a:rPr>
              <a:t>2. </a:t>
            </a:r>
            <a:r>
              <a:rPr lang="ko-KR" altLang="en-US" sz="2000">
                <a:latin typeface="나눔고딕 Light" charset="0"/>
                <a:ea typeface="나눔고딕 Light" charset="0"/>
              </a:rPr>
              <a:t>뷰 렌더러</a:t>
            </a:r>
            <a:endParaRPr lang="ko-KR" altLang="en-US" sz="2000">
              <a:latin typeface="나눔고딕 Light" charset="0"/>
              <a:ea typeface="나눔고딕 Light" charset="0"/>
            </a:endParaRPr>
          </a:p>
          <a:p>
            <a:pPr marL="0" indent="0" latinLnBrk="0">
              <a:buFontTx/>
              <a:buNone/>
            </a:pPr>
            <a:r>
              <a:rPr lang="en-US" altLang="ko-KR" sz="2000">
                <a:latin typeface="나눔고딕 Light" charset="0"/>
                <a:ea typeface="나눔고딕 Light" charset="0"/>
              </a:rPr>
              <a:t>3. </a:t>
            </a:r>
            <a:r>
              <a:rPr lang="ko-KR" altLang="en-US" sz="2000">
                <a:latin typeface="나눔고딕 Light" charset="0"/>
                <a:ea typeface="나눔고딕 Light" charset="0"/>
              </a:rPr>
              <a:t>렌더 데이터</a:t>
            </a:r>
            <a:endParaRPr lang="ko-KR" altLang="en-US" sz="2000">
              <a:latin typeface="나눔고딕 Light" charset="0"/>
              <a:ea typeface="나눔고딕 Light" charset="0"/>
            </a:endParaRPr>
          </a:p>
          <a:p>
            <a:pPr marL="0" indent="0" latinLnBrk="0">
              <a:buFontTx/>
              <a:buNone/>
            </a:pPr>
            <a:r>
              <a:rPr lang="ko-KR" altLang="ko-KR" sz="2000">
                <a:latin typeface="나눔고딕 Light" charset="0"/>
                <a:ea typeface="나눔고딕 Light" charset="0"/>
              </a:rPr>
              <a:t>4</a:t>
            </a:r>
            <a:r>
              <a:rPr lang="en-US" altLang="ko-KR" sz="2000">
                <a:latin typeface="나눔고딕 Light" charset="0"/>
                <a:ea typeface="나눔고딕 Light" charset="0"/>
              </a:rPr>
              <a:t>. </a:t>
            </a:r>
            <a:r>
              <a:rPr lang="ko-KR" altLang="en-US" sz="2000">
                <a:latin typeface="나눔고딕 Light" charset="0"/>
                <a:ea typeface="나눔고딕 Light" charset="0"/>
              </a:rPr>
              <a:t>예제</a:t>
            </a:r>
            <a:endParaRPr lang="ko-KR" altLang="en-US" sz="20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5" y="2227580"/>
            <a:ext cx="176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4047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" descr="C:/Users/DELL/AppData/Roaming/PolarisOffice/ETemp/15948_20906192/fImage915242892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14270" y="773430"/>
            <a:ext cx="7363460" cy="4115435"/>
          </a:xfrm>
          <a:prstGeom prst="rect"/>
          <a:noFill/>
        </p:spPr>
      </p:pic>
      <p:sp>
        <p:nvSpPr>
          <p:cNvPr id="8" name="텍스트 상자 3"/>
          <p:cNvSpPr txBox="1">
            <a:spLocks/>
          </p:cNvSpPr>
          <p:nvPr/>
        </p:nvSpPr>
        <p:spPr>
          <a:xfrm rot="0">
            <a:off x="850900" y="5180330"/>
            <a:ext cx="10490835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메인 카메라는 씬에서 실제로 화면에 보일 구역을 지정해서 렌더링하는 역할을 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메인 카메라가 아닌 서브 카메라 또한 화면에 보일 구역을 지정하는 역할을 하지만, 윈도우가 아닌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다른 곳에 렌더링한다는 차이점이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40538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latin typeface="나눔고딕 Light" charset="0"/>
                <a:ea typeface="나눔고딕 Light" charset="0"/>
              </a:rPr>
              <a:t>1.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다중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카메라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934085" y="4357370"/>
            <a:ext cx="10323195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하나의 씬에는 여러 카메라가 있을 수 있고, 각각의 카메라는 서로 다른 구역을 렌더링할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렌더링할 대상을 렌더 타겟이라고 하는데, 메인 카메라의 렌더 타겟은 윈도우 자체를 의미함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9" name="도형 4"/>
          <p:cNvSpPr>
            <a:spLocks/>
          </p:cNvSpPr>
          <p:nvPr/>
        </p:nvSpPr>
        <p:spPr>
          <a:xfrm rot="0">
            <a:off x="5005705" y="1664970"/>
            <a:ext cx="2181225" cy="86042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Main </a:t>
            </a:r>
            <a:r>
              <a:rPr sz="18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8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0" name="도형 5"/>
          <p:cNvSpPr>
            <a:spLocks/>
          </p:cNvSpPr>
          <p:nvPr/>
        </p:nvSpPr>
        <p:spPr>
          <a:xfrm rot="0">
            <a:off x="3281680" y="2942590"/>
            <a:ext cx="1590675" cy="624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Sub 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1" name="도형 6"/>
          <p:cNvSpPr>
            <a:spLocks/>
          </p:cNvSpPr>
          <p:nvPr/>
        </p:nvSpPr>
        <p:spPr>
          <a:xfrm rot="0">
            <a:off x="5298440" y="2939415"/>
            <a:ext cx="1590675" cy="624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Sub 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2" name="도형 7"/>
          <p:cNvSpPr>
            <a:spLocks/>
          </p:cNvSpPr>
          <p:nvPr/>
        </p:nvSpPr>
        <p:spPr>
          <a:xfrm rot="0">
            <a:off x="7323455" y="2944495"/>
            <a:ext cx="1590675" cy="624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Sub 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40538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latin typeface="나눔고딕 Light" charset="0"/>
                <a:ea typeface="나눔고딕 Light" charset="0"/>
              </a:rPr>
              <a:t>1.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다중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카메라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1175385" y="4324350"/>
            <a:ext cx="9846310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카메라는 오브젝트와 마찬가지로 CreateCamera와 AttachCamera로 씬에 추가할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메인 카메라와 동일하게 각도, 줌인, 위치 등을 변경할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카메라가 실제로 쓰이기 위해서는 렌더링을 위한 렌더 타겟을 지정해주어야 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9" name="텍스트 상자 10"/>
          <p:cNvSpPr txBox="1">
            <a:spLocks/>
          </p:cNvSpPr>
          <p:nvPr/>
        </p:nvSpPr>
        <p:spPr>
          <a:xfrm rot="0">
            <a:off x="2763520" y="2150745"/>
            <a:ext cx="6664325" cy="1476375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4EC9B0"/>
                </a:solidFill>
                <a:latin typeface="Consolas" charset="0"/>
                <a:ea typeface="Consolas" charset="0"/>
              </a:rPr>
              <a:t>TestScene2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OnStart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()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Camera* camera =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CreateCamera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Camera* camera2 =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AttachCamera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Camera);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26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04216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11"/>
          <p:cNvSpPr>
            <a:spLocks/>
          </p:cNvSpPr>
          <p:nvPr/>
        </p:nvSpPr>
        <p:spPr>
          <a:xfrm rot="0">
            <a:off x="4312920" y="2069465"/>
            <a:ext cx="1590675" cy="624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8" name="도형 12"/>
          <p:cNvSpPr>
            <a:spLocks/>
          </p:cNvSpPr>
          <p:nvPr/>
        </p:nvSpPr>
        <p:spPr>
          <a:xfrm rot="0">
            <a:off x="6649720" y="1661795"/>
            <a:ext cx="4090670" cy="1438910"/>
          </a:xfrm>
          <a:prstGeom prst="rect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3"/>
          <p:cNvSpPr>
            <a:spLocks/>
          </p:cNvSpPr>
          <p:nvPr/>
        </p:nvSpPr>
        <p:spPr>
          <a:xfrm rot="0">
            <a:off x="7360920" y="1724025"/>
            <a:ext cx="2668270" cy="105283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5"/>
          <p:cNvSpPr>
            <a:spLocks/>
          </p:cNvSpPr>
          <p:nvPr/>
        </p:nvSpPr>
        <p:spPr>
          <a:xfrm rot="0">
            <a:off x="926465" y="1856740"/>
            <a:ext cx="2668270" cy="105283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2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View Renderer</a:t>
            </a:r>
            <a:endParaRPr lang="ko-KR" altLang="en-US" sz="22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cxnSp>
        <p:nvCxnSpPr>
          <p:cNvPr id="12" name="도형 16"/>
          <p:cNvCxnSpPr>
            <a:stCxn id="7" idx="1"/>
            <a:endCxn id="11" idx="3"/>
          </p:cNvCxnSpPr>
          <p:nvPr/>
        </p:nvCxnSpPr>
        <p:spPr>
          <a:xfrm rot="0" flipH="1">
            <a:off x="3594100" y="2381885"/>
            <a:ext cx="719455" cy="19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8"/>
          <p:cNvCxnSpPr/>
          <p:nvPr/>
        </p:nvCxnSpPr>
        <p:spPr>
          <a:xfrm rot="0" flipV="1">
            <a:off x="4331335" y="1745615"/>
            <a:ext cx="3034665" cy="3168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20"/>
          <p:cNvCxnSpPr/>
          <p:nvPr/>
        </p:nvCxnSpPr>
        <p:spPr>
          <a:xfrm rot="0">
            <a:off x="4306570" y="2693670"/>
            <a:ext cx="3051175" cy="666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1"/>
          <p:cNvCxnSpPr/>
          <p:nvPr/>
        </p:nvCxnSpPr>
        <p:spPr>
          <a:xfrm rot="0" flipV="1">
            <a:off x="5910580" y="1729105"/>
            <a:ext cx="4131945" cy="3498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22"/>
          <p:cNvCxnSpPr/>
          <p:nvPr/>
        </p:nvCxnSpPr>
        <p:spPr>
          <a:xfrm rot="0">
            <a:off x="5894070" y="2684780"/>
            <a:ext cx="4115435" cy="755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23"/>
          <p:cNvSpPr txBox="1">
            <a:spLocks/>
          </p:cNvSpPr>
          <p:nvPr/>
        </p:nvSpPr>
        <p:spPr>
          <a:xfrm rot="0">
            <a:off x="651510" y="4216400"/>
            <a:ext cx="10897235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카메라는 씬의 특정한 구역을 나타내고, 이 나타낸 화면을 렌더 타겟을 지정하여 렌더링할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서브 카메라는 따로 이 렌더 타겟을 지정해주어야 하고, 카메라가 나타내는 구역을 렌더링하기 위해서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렌더러라는 렌더러를 사용할 수 있음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4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04216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 rot="0">
            <a:off x="4312920" y="2069465"/>
            <a:ext cx="1590675" cy="624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Camera</a:t>
            </a:r>
            <a:endParaRPr lang="ko-KR" altLang="en-US" sz="1400">
              <a:solidFill>
                <a:schemeClr val="tx1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6649720" y="1661795"/>
            <a:ext cx="4090670" cy="1438910"/>
          </a:xfrm>
          <a:prstGeom prst="rect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8"/>
          <p:cNvSpPr>
            <a:spLocks/>
          </p:cNvSpPr>
          <p:nvPr/>
        </p:nvSpPr>
        <p:spPr>
          <a:xfrm rot="0">
            <a:off x="7360920" y="1724025"/>
            <a:ext cx="2668270" cy="105283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6465" y="1856740"/>
            <a:ext cx="2668270" cy="105283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22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cxnSp>
        <p:nvCxnSpPr>
          <p:cNvPr id="12" name="Rect 0"/>
          <p:cNvCxnSpPr>
            <a:stCxn id="7" idx="1"/>
            <a:endCxn id="11" idx="3"/>
          </p:cNvCxnSpPr>
          <p:nvPr/>
        </p:nvCxnSpPr>
        <p:spPr>
          <a:xfrm rot="0" flipH="1">
            <a:off x="3594100" y="2381885"/>
            <a:ext cx="719455" cy="19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 flipV="1">
            <a:off x="4331335" y="1745615"/>
            <a:ext cx="3034665" cy="3168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4306570" y="2693670"/>
            <a:ext cx="3051175" cy="666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 flipV="1">
            <a:off x="5910580" y="1729105"/>
            <a:ext cx="4131945" cy="3498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>
            <a:off x="5894070" y="2684780"/>
            <a:ext cx="4115435" cy="755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651510" y="4498975"/>
            <a:ext cx="10897870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렌더러는 렌더러의 일종으로, 특정한 이미지나 텍스트 대신에 카메라가 촬영하는 씬 자체를 보여줌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렌더러는 기본적으로 특정한 카메라에 연결되며, 그 카메라가 찍는 씬을 렌더링함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8" name="도형 24"/>
          <p:cNvSpPr>
            <a:spLocks/>
          </p:cNvSpPr>
          <p:nvPr/>
        </p:nvSpPr>
        <p:spPr>
          <a:xfrm rot="0">
            <a:off x="9060815" y="1928495"/>
            <a:ext cx="391795" cy="391160"/>
          </a:xfrm>
          <a:prstGeom prst="rect"/>
          <a:solidFill>
            <a:srgbClr val="FC47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9"/>
          <p:cNvSpPr>
            <a:spLocks/>
          </p:cNvSpPr>
          <p:nvPr/>
        </p:nvSpPr>
        <p:spPr>
          <a:xfrm rot="0">
            <a:off x="2506980" y="2066925"/>
            <a:ext cx="391795" cy="391160"/>
          </a:xfrm>
          <a:prstGeom prst="rect"/>
          <a:solidFill>
            <a:srgbClr val="FC47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04216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377190" y="5155565"/>
            <a:ext cx="11447145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렌더러는 특정한 카메라에 연결되기 때문에, 뷰 렌더러가 렌더링할 구역을 나타낼 카메라를 만들어야 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위의 코드에선 씬에 서브 카메라 하나를 생성함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8" name="텍스트 상자 33"/>
          <p:cNvSpPr txBox="1">
            <a:spLocks/>
          </p:cNvSpPr>
          <p:nvPr/>
        </p:nvSpPr>
        <p:spPr>
          <a:xfrm rot="0">
            <a:off x="1026160" y="1910080"/>
            <a:ext cx="3081020" cy="2244725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#pragma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once</a:t>
            </a:r>
            <a:endParaRPr lang="ko-KR" altLang="en-US" sz="1400" b="0">
              <a:solidFill>
                <a:srgbClr val="9CDCFE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"Scene.h"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class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TestScene</a:t>
            </a:r>
            <a:endParaRPr lang="ko-KR" altLang="en-US" sz="1400" b="0">
              <a:solidFill>
                <a:srgbClr val="4EC9B0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: 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public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Scene</a:t>
            </a:r>
            <a:endParaRPr lang="ko-KR" altLang="en-US" sz="1400" b="0">
              <a:solidFill>
                <a:srgbClr val="4EC9B0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Camera* subCamera;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OnStart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OnUpdate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};</a:t>
            </a:r>
            <a:endParaRPr lang="ko-KR" altLang="en-US" sz="36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19" name="텍스트 상자 34"/>
          <p:cNvSpPr txBox="1">
            <a:spLocks/>
          </p:cNvSpPr>
          <p:nvPr/>
        </p:nvSpPr>
        <p:spPr>
          <a:xfrm rot="0">
            <a:off x="5104130" y="1490980"/>
            <a:ext cx="6010910" cy="3105785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"stdafx.h"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"TestScene.h"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"Engine.h"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"TestObject.h"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TestScene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OnStart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AttachObject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TestObject);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subCamera =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CreateCamera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TestScene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OnUpdate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36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172085" y="194945"/>
            <a:ext cx="204216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2. 뷰 렌더러</a:t>
            </a:r>
            <a:endParaRPr lang="ko-KR" altLang="en-US" sz="2800">
              <a:latin typeface="나눔고딕 Light" charset="0"/>
              <a:ea typeface="나눔고딕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132080" y="780415"/>
            <a:ext cx="81978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1075690" y="5139055"/>
            <a:ext cx="10037445" cy="10153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뷰 렌더러를 적용시킬 뷰어로, 생성자로 컴포너트들을 생성하여 인자를 받은 카메라로 설정함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>
                <a:solidFill>
                  <a:srgbClr val="000000"/>
                </a:solidFill>
                <a:latin typeface="나눔고딕 Light" charset="0"/>
                <a:ea typeface="나눔고딕 Light" charset="0"/>
              </a:rPr>
              <a:t>렌더링한 결과의 구분을 위하여 배경색을 회색으로 지정</a:t>
            </a:r>
            <a:endParaRPr lang="ko-KR" altLang="en-US" sz="2000">
              <a:solidFill>
                <a:srgbClr val="000000"/>
              </a:solidFill>
              <a:latin typeface="나눔고딕 Light" charset="0"/>
              <a:ea typeface="나눔고딕 Light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1026160" y="1652270"/>
            <a:ext cx="3081020" cy="2675255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#pragma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once</a:t>
            </a:r>
            <a:endParaRPr lang="ko-KR" altLang="en-US" sz="1400" b="0">
              <a:solidFill>
                <a:srgbClr val="9CDCFE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"Object.h"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"Transform.h"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"ViewRenderer.h"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class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Viewer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: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public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Object</a:t>
            </a:r>
            <a:endParaRPr lang="ko-KR" altLang="en-US" sz="1400" b="0">
              <a:solidFill>
                <a:srgbClr val="4EC9B0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Transform* transform;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ViewRenderer* renderer;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public:</a:t>
            </a:r>
            <a:endParaRPr lang="ko-KR" altLang="en-US" sz="1400" b="0">
              <a:solidFill>
                <a:srgbClr val="569CD6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Viewer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Camera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*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};</a:t>
            </a:r>
            <a:endParaRPr lang="ko-KR" altLang="en-US" sz="72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5104130" y="2047875"/>
            <a:ext cx="6010910" cy="2029460"/>
          </a:xfrm>
          <a:prstGeom prst="rect"/>
          <a:solidFill>
            <a:schemeClr val="tx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"stdafx.h"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#include</a:t>
            </a:r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"Viewer.h"</a:t>
            </a:r>
            <a:endParaRPr lang="ko-KR" altLang="en-US" sz="14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Viewer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Viewer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(Camera* cam)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transform =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GetComponent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Transform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renderer =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AttachComponent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ViewRenderer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renderer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SetCamera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(cam);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renderer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SetBackgroundColor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Color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0.5f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0.5f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0.5f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72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16</Paragraphs>
  <Words>53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우령</dc:creator>
  <cp:lastModifiedBy>이 우령</cp:lastModifiedBy>
  <dc:title>PowerPoint 프레젠테이션</dc:title>
  <cp:version>9.102.66.42778</cp:version>
  <dcterms:modified xsi:type="dcterms:W3CDTF">2021-08-12T11:35:54Z</dcterms:modified>
</cp:coreProperties>
</file>