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337" r:id="rId5"/>
    <p:sldId id="30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2592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 데이터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비트맵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카메라 효과 기법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47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873</cp:revision>
  <dcterms:created xsi:type="dcterms:W3CDTF">2021-07-27T05:46:00Z</dcterms:created>
  <dcterms:modified xsi:type="dcterms:W3CDTF">2021-07-30T14:43:02Z</dcterms:modified>
</cp:coreProperties>
</file>