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37" r:id="rId15"/>
    <p:sldId id="270" r:id="rId16"/>
    <p:sldId id="305" r:id="rId17"/>
    <p:sldId id="3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645396" y="3178931"/>
            <a:ext cx="90120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024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1312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773</cp:revision>
  <dcterms:created xsi:type="dcterms:W3CDTF">2021-07-27T05:46:00Z</dcterms:created>
  <dcterms:modified xsi:type="dcterms:W3CDTF">2021-07-30T14:43:39Z</dcterms:modified>
</cp:coreProperties>
</file>