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3" r:id="rId4"/>
    <p:sldId id="354" r:id="rId5"/>
    <p:sldId id="355" r:id="rId6"/>
    <p:sldId id="357" r:id="rId7"/>
    <p:sldId id="356" r:id="rId8"/>
    <p:sldId id="358" r:id="rId9"/>
    <p:sldId id="359" r:id="rId10"/>
    <p:sldId id="360" r:id="rId11"/>
    <p:sldId id="337" r:id="rId12"/>
    <p:sldId id="270" r:id="rId13"/>
    <p:sldId id="305" r:id="rId14"/>
    <p:sldId id="3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038365" y="4088745"/>
            <a:ext cx="101152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마우스를 누르면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돌아가고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떼면 원래대로 돌아가는 오브젝트가 있다고 하자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오브젝트의 특정한 값을 특정한 시점에 제어하는 것은 커맨들 리스트를 이용하면 쉬움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36E150-05EC-47DE-A6AF-604D46B0A182}"/>
              </a:ext>
            </a:extLst>
          </p:cNvPr>
          <p:cNvSpPr/>
          <p:nvPr/>
        </p:nvSpPr>
        <p:spPr>
          <a:xfrm>
            <a:off x="3483567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EEE-14DB-48F4-88A3-0CAB0117528F}"/>
              </a:ext>
            </a:extLst>
          </p:cNvPr>
          <p:cNvSpPr txBox="1"/>
          <p:nvPr/>
        </p:nvSpPr>
        <p:spPr>
          <a:xfrm>
            <a:off x="5135260" y="6327102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뛰기 같은 스프라이트 애니메이션은 애니메이션 렌더러를 이용하는게 좋음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D5BA6-30D3-47BC-A513-CAE5BCBA4E71}"/>
              </a:ext>
            </a:extLst>
          </p:cNvPr>
          <p:cNvSpPr/>
          <p:nvPr/>
        </p:nvSpPr>
        <p:spPr>
          <a:xfrm rot="2700000">
            <a:off x="7414472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330E28-4A13-4B00-A72C-D197F9B0533F}"/>
              </a:ext>
            </a:extLst>
          </p:cNvPr>
          <p:cNvCxnSpPr/>
          <p:nvPr/>
        </p:nvCxnSpPr>
        <p:spPr>
          <a:xfrm>
            <a:off x="4994693" y="2744088"/>
            <a:ext cx="1699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3830744" y="1212180"/>
            <a:ext cx="453051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anim;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263A-FF07-460A-ACA8-B572964305F1}"/>
              </a:ext>
            </a:extLst>
          </p:cNvPr>
          <p:cNvSpPr txBox="1"/>
          <p:nvPr/>
        </p:nvSpPr>
        <p:spPr>
          <a:xfrm>
            <a:off x="1458352" y="5321926"/>
            <a:ext cx="927529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제어할 애니메이션과 플래그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 방향을 나타냄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오브젝트에 선언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애니메이션 역할을 할 커맨드 리스트 생성 후 업데이트 함수에서 제어함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0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2341698" y="1017184"/>
            <a:ext cx="7508604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anim =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24DC-717C-4C12-A562-A9A290B58BAF}"/>
              </a:ext>
            </a:extLst>
          </p:cNvPr>
          <p:cNvSpPr txBox="1"/>
          <p:nvPr/>
        </p:nvSpPr>
        <p:spPr>
          <a:xfrm>
            <a:off x="1555334" y="5640707"/>
            <a:ext cx="908133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플래그에 따라서 각도를 조절하고 목표 지점에 오면 커맨드 리스트 종료하도록 제어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설정하여 해당 커맨드가 제어 완료까지 반복됨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2628200" y="1424723"/>
            <a:ext cx="6935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KEYSTATE_EXIT)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3058148" y="5246424"/>
            <a:ext cx="60757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업데이트에서는 애니메이션의 시작과 방향만 설정해줌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749067" y="1683116"/>
            <a:ext cx="2757532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CommandList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2430573" y="5958057"/>
            <a:ext cx="733085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리스트를 상속받아서 애니메이션 객체를 생성해도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13E45-227F-4E6E-BFF4-BF0C161739E2}"/>
              </a:ext>
            </a:extLst>
          </p:cNvPr>
          <p:cNvSpPr txBox="1"/>
          <p:nvPr/>
        </p:nvSpPr>
        <p:spPr>
          <a:xfrm>
            <a:off x="4733487" y="456312"/>
            <a:ext cx="689365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(Transform* trs)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trs;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isCW;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1452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863</cp:revision>
  <dcterms:created xsi:type="dcterms:W3CDTF">2021-07-27T05:46:00Z</dcterms:created>
  <dcterms:modified xsi:type="dcterms:W3CDTF">2021-07-30T14:26:52Z</dcterms:modified>
</cp:coreProperties>
</file>