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60" r:id="rId4"/>
    <p:sldId id="337" r:id="rId5"/>
    <p:sldId id="270" r:id="rId6"/>
    <p:sldId id="305" r:id="rId7"/>
    <p:sldId id="30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9.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심화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2445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좌표계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UI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다이렉트 이펙트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 관리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좌표계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68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5763216" y="3178931"/>
            <a:ext cx="66556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3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207777" y="262903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9.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심화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8232E-B195-4659-A498-9F3BC9A92F9C}"/>
              </a:ext>
            </a:extLst>
          </p:cNvPr>
          <p:cNvGrpSpPr/>
          <p:nvPr/>
        </p:nvGrpSpPr>
        <p:grpSpPr>
          <a:xfrm>
            <a:off x="585195" y="602369"/>
            <a:ext cx="6392818" cy="1418209"/>
            <a:chOff x="585195" y="602369"/>
            <a:chExt cx="6392818" cy="141820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A41C93-712B-47EC-A47C-A276B2DE9A6D}"/>
                </a:ext>
              </a:extLst>
            </p:cNvPr>
            <p:cNvGrpSpPr/>
            <p:nvPr/>
          </p:nvGrpSpPr>
          <p:grpSpPr>
            <a:xfrm>
              <a:off x="585195" y="602369"/>
              <a:ext cx="5989460" cy="1418209"/>
              <a:chOff x="585195" y="602369"/>
              <a:chExt cx="5989460" cy="141820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3C929-8CA3-4E79-AF5D-99EC8407C6CF}"/>
                  </a:ext>
                </a:extLst>
              </p:cNvPr>
              <p:cNvSpPr txBox="1"/>
              <p:nvPr/>
            </p:nvSpPr>
            <p:spPr>
              <a:xfrm>
                <a:off x="5617342" y="602369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과제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DB731-0D09-4D43-B30D-F113660223A3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1127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없음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442459B-3DED-44F0-9E4C-B50601FEB425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69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9.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심화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50</Words>
  <Application>Microsoft Office PowerPoint</Application>
  <PresentationFormat>와이드스크린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868</cp:revision>
  <dcterms:created xsi:type="dcterms:W3CDTF">2021-07-27T05:46:00Z</dcterms:created>
  <dcterms:modified xsi:type="dcterms:W3CDTF">2021-07-30T14:41:14Z</dcterms:modified>
</cp:coreProperties>
</file>