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0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리터럴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427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 변환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후위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연산자 오버로딩 기법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리터럴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정의 리터럴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 변환 연산자 오버로딩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3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리터럴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342</cp:revision>
  <dcterms:created xsi:type="dcterms:W3CDTF">2021-07-27T05:46:00Z</dcterms:created>
  <dcterms:modified xsi:type="dcterms:W3CDTF">2021-07-30T14:36:32Z</dcterms:modified>
</cp:coreProperties>
</file>