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308" r:id="rId4"/>
    <p:sldId id="309" r:id="rId5"/>
    <p:sldId id="310" r:id="rId6"/>
    <p:sldId id="312" r:id="rId7"/>
    <p:sldId id="314" r:id="rId8"/>
    <p:sldId id="311" r:id="rId9"/>
    <p:sldId id="313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0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4966526" y="2629032"/>
            <a:ext cx="2258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과제 풀이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1863110" y="5247833"/>
            <a:ext cx="8465779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값을 넣고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호출하여 그 인덱스에 해당하는 값을 얻을 수 있습니다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968F4-6885-41C9-AC9C-D48F7D9944E0}"/>
              </a:ext>
            </a:extLst>
          </p:cNvPr>
          <p:cNvSpPr txBox="1"/>
          <p:nvPr/>
        </p:nvSpPr>
        <p:spPr>
          <a:xfrm>
            <a:off x="2798908" y="917542"/>
            <a:ext cx="6594184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"LinkedList.h"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LinkedList list = { null,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(&amp;list,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(&amp;list,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(&amp;list,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(&amp;list,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(&amp;list, i));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844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1935245" y="5214277"/>
            <a:ext cx="8321509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인덱스와 값을 받아서 해당 인덱스의 값을 바꾸는 함수입니다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함수와 유사하지만 반환하는 대신 값을 변경해준다는 차이가 있습니다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968F4-6885-41C9-AC9C-D48F7D9944E0}"/>
              </a:ext>
            </a:extLst>
          </p:cNvPr>
          <p:cNvSpPr txBox="1"/>
          <p:nvPr/>
        </p:nvSpPr>
        <p:spPr>
          <a:xfrm>
            <a:off x="2210389" y="1429270"/>
            <a:ext cx="777122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(index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|| index &gt;=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now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(i++ != index)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now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value;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137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1237938" y="4945830"/>
            <a:ext cx="971612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해당하는 값의 인덱스가 무엇인지 찾아서 반환하는 함수입니다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시작부터 끝까지 연결 리스트를 탐색하며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동일한 값이 나온다면 그 인덱스를 반환합니다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만약 끝까지 갔는데도 값이 없다면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찾을 수 없다는 의미의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반환합니다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968F4-6885-41C9-AC9C-D48F7D9944E0}"/>
              </a:ext>
            </a:extLst>
          </p:cNvPr>
          <p:cNvSpPr txBox="1"/>
          <p:nvPr/>
        </p:nvSpPr>
        <p:spPr>
          <a:xfrm>
            <a:off x="2587247" y="1429270"/>
            <a:ext cx="701750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now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(now != null)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value)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now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i++;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Find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438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1403847" y="4945830"/>
            <a:ext cx="938430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해당하는 값의 개수를 구하는 함수입니다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find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비슷하지만 찾으면 개수 변수를 증가시켜서 이를 반환한다는 차이가 있습니다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968F4-6885-41C9-AC9C-D48F7D9944E0}"/>
              </a:ext>
            </a:extLst>
          </p:cNvPr>
          <p:cNvSpPr txBox="1"/>
          <p:nvPr/>
        </p:nvSpPr>
        <p:spPr>
          <a:xfrm>
            <a:off x="2587247" y="1269880"/>
            <a:ext cx="7017501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now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cnt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(now != null)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value)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cnt++;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now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i++;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cnt;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Count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9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C9EBBF3-B3FF-4211-B9D8-9DBA49A9D539}"/>
              </a:ext>
            </a:extLst>
          </p:cNvPr>
          <p:cNvGrpSpPr/>
          <p:nvPr/>
        </p:nvGrpSpPr>
        <p:grpSpPr>
          <a:xfrm>
            <a:off x="2032188" y="2024900"/>
            <a:ext cx="8127624" cy="721454"/>
            <a:chOff x="2032188" y="1915792"/>
            <a:chExt cx="8127624" cy="72145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AEB88-6957-4029-B3B2-E8FC6C901AAC}"/>
                </a:ext>
              </a:extLst>
            </p:cNvPr>
            <p:cNvSpPr/>
            <p:nvPr/>
          </p:nvSpPr>
          <p:spPr>
            <a:xfrm>
              <a:off x="5384988" y="1915792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2BD36F8-5F61-4BDA-A495-4C956B7AE43F}"/>
                </a:ext>
              </a:extLst>
            </p:cNvPr>
            <p:cNvSpPr/>
            <p:nvPr/>
          </p:nvSpPr>
          <p:spPr>
            <a:xfrm>
              <a:off x="3708588" y="1915792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97C1D5-9B2B-4DC8-8E1F-B06CD9682B34}"/>
                </a:ext>
              </a:extLst>
            </p:cNvPr>
            <p:cNvSpPr/>
            <p:nvPr/>
          </p:nvSpPr>
          <p:spPr>
            <a:xfrm>
              <a:off x="7061388" y="1915792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00A7A99-1549-47A8-B58D-D9EE995BF1BD}"/>
                </a:ext>
              </a:extLst>
            </p:cNvPr>
            <p:cNvSpPr/>
            <p:nvPr/>
          </p:nvSpPr>
          <p:spPr>
            <a:xfrm>
              <a:off x="2032188" y="1915792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9708B71-0486-4DCD-9C23-18CFF4964B29}"/>
                </a:ext>
              </a:extLst>
            </p:cNvPr>
            <p:cNvSpPr/>
            <p:nvPr/>
          </p:nvSpPr>
          <p:spPr>
            <a:xfrm>
              <a:off x="8737788" y="1915792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B350FAD-2A76-4A59-BFE0-F1CB522A2A8C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3454212" y="2276519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35C3E65-77B0-45E8-B4C1-6BFACE7E19D8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5130612" y="2276519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56C5C3F-276C-4D50-8FD6-556F5058B764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6807012" y="2276519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843F8F2-E540-419A-913A-928FFE569E14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8483412" y="2276519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308197" y="3902331"/>
            <a:ext cx="11575605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리스트와 배열의 가장 큰 차이점은 특화된 연산이 다르다는 것입니다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배열은 연속된 메모리에 존재하기에 특정 인덱스 접근이 빠르지만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이에 비해 연결 리스트는 느립니다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그렇기에 배열은 중간에 값을 추가하기 위해서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필요하다면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통째로 메모리를 새롭게 할당해야 하며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중간의 값 이후에 있는 값들을 모두 한칸씩 뒤로 미루어야 하므로 시간이 많이 소모됩니다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805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410790" y="3961054"/>
            <a:ext cx="11370420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이와 다르게 연결 리스트는 연속된 메모리가 아니며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각각의 노드가 다음 노드를 가리키고 있기 때문에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노드 포인터를 적당히 조절함으로 뒤 혹은 중간에 새로운 값을 추가하는 것이 배열에 비해서 빠릅니다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앞선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Push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함수처럼 새로운 값을 추가하는 것은 그저 맨 끝에 있는 노드에 새로운 노드를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연결하는 것이 끝입니다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EBD1EC-0F08-421A-828A-D6CD97550508}"/>
              </a:ext>
            </a:extLst>
          </p:cNvPr>
          <p:cNvGrpSpPr/>
          <p:nvPr/>
        </p:nvGrpSpPr>
        <p:grpSpPr>
          <a:xfrm>
            <a:off x="1193988" y="2175492"/>
            <a:ext cx="9804024" cy="721454"/>
            <a:chOff x="1235234" y="2024900"/>
            <a:chExt cx="9804024" cy="72145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AEB88-6957-4029-B3B2-E8FC6C901AAC}"/>
                </a:ext>
              </a:extLst>
            </p:cNvPr>
            <p:cNvSpPr/>
            <p:nvPr/>
          </p:nvSpPr>
          <p:spPr>
            <a:xfrm>
              <a:off x="45880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2BD36F8-5F61-4BDA-A495-4C956B7AE43F}"/>
                </a:ext>
              </a:extLst>
            </p:cNvPr>
            <p:cNvSpPr/>
            <p:nvPr/>
          </p:nvSpPr>
          <p:spPr>
            <a:xfrm>
              <a:off x="29116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97C1D5-9B2B-4DC8-8E1F-B06CD9682B34}"/>
                </a:ext>
              </a:extLst>
            </p:cNvPr>
            <p:cNvSpPr/>
            <p:nvPr/>
          </p:nvSpPr>
          <p:spPr>
            <a:xfrm>
              <a:off x="62644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00A7A99-1549-47A8-B58D-D9EE995BF1BD}"/>
                </a:ext>
              </a:extLst>
            </p:cNvPr>
            <p:cNvSpPr/>
            <p:nvPr/>
          </p:nvSpPr>
          <p:spPr>
            <a:xfrm>
              <a:off x="12352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9708B71-0486-4DCD-9C23-18CFF4964B29}"/>
                </a:ext>
              </a:extLst>
            </p:cNvPr>
            <p:cNvSpPr/>
            <p:nvPr/>
          </p:nvSpPr>
          <p:spPr>
            <a:xfrm>
              <a:off x="79408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B350FAD-2A76-4A59-BFE0-F1CB522A2A8C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2657258" y="2385627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35C3E65-77B0-45E8-B4C1-6BFACE7E19D8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4333658" y="2385627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56C5C3F-276C-4D50-8FD6-556F5058B764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6010058" y="2385627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843F8F2-E540-419A-913A-928FFE569E14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7686458" y="2385627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A5D0D8B-05FF-4278-9E3F-EF2072E1C629}"/>
                </a:ext>
              </a:extLst>
            </p:cNvPr>
            <p:cNvSpPr/>
            <p:nvPr/>
          </p:nvSpPr>
          <p:spPr>
            <a:xfrm>
              <a:off x="96172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New 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C819E16-D3ED-41EA-AAD9-4A5765A5A3DF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362858" y="2385627"/>
              <a:ext cx="25437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589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1670199" y="4221112"/>
            <a:ext cx="859722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중간에 새로운 값을 추가하는 방법도 단순한데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크게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가지 과정이 필요합니다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하나는 기존에 연결된 노드의 중간을 끊어버리고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새로운 노드를 생성합니다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그림에서는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번 인덱스에 새로운 노드를 추가하는 예시입니다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D8C279-3996-4D2A-9CFD-5C33699DED33}"/>
              </a:ext>
            </a:extLst>
          </p:cNvPr>
          <p:cNvGrpSpPr/>
          <p:nvPr/>
        </p:nvGrpSpPr>
        <p:grpSpPr>
          <a:xfrm>
            <a:off x="1814774" y="1748063"/>
            <a:ext cx="8127624" cy="721454"/>
            <a:chOff x="1193988" y="2175492"/>
            <a:chExt cx="8127624" cy="72145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AEB88-6957-4029-B3B2-E8FC6C901AAC}"/>
                </a:ext>
              </a:extLst>
            </p:cNvPr>
            <p:cNvSpPr/>
            <p:nvPr/>
          </p:nvSpPr>
          <p:spPr>
            <a:xfrm>
              <a:off x="4546788" y="2175492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2BD36F8-5F61-4BDA-A495-4C956B7AE43F}"/>
                </a:ext>
              </a:extLst>
            </p:cNvPr>
            <p:cNvSpPr/>
            <p:nvPr/>
          </p:nvSpPr>
          <p:spPr>
            <a:xfrm>
              <a:off x="2870388" y="2175492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97C1D5-9B2B-4DC8-8E1F-B06CD9682B34}"/>
                </a:ext>
              </a:extLst>
            </p:cNvPr>
            <p:cNvSpPr/>
            <p:nvPr/>
          </p:nvSpPr>
          <p:spPr>
            <a:xfrm>
              <a:off x="6223188" y="2175492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00A7A99-1549-47A8-B58D-D9EE995BF1BD}"/>
                </a:ext>
              </a:extLst>
            </p:cNvPr>
            <p:cNvSpPr/>
            <p:nvPr/>
          </p:nvSpPr>
          <p:spPr>
            <a:xfrm>
              <a:off x="1193988" y="2175492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9708B71-0486-4DCD-9C23-18CFF4964B29}"/>
                </a:ext>
              </a:extLst>
            </p:cNvPr>
            <p:cNvSpPr/>
            <p:nvPr/>
          </p:nvSpPr>
          <p:spPr>
            <a:xfrm>
              <a:off x="7899588" y="2175492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B350FAD-2A76-4A59-BFE0-F1CB522A2A8C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2616012" y="2536219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56C5C3F-276C-4D50-8FD6-556F5058B764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5968812" y="2536219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843F8F2-E540-419A-913A-928FFE569E14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7645212" y="2536219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5D0D8B-05FF-4278-9E3F-EF2072E1C629}"/>
              </a:ext>
            </a:extLst>
          </p:cNvPr>
          <p:cNvSpPr/>
          <p:nvPr/>
        </p:nvSpPr>
        <p:spPr>
          <a:xfrm>
            <a:off x="4311897" y="280422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New 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7219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1877537" y="4388484"/>
            <a:ext cx="843692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이후 새로운 노드의 뒤에 위치할 노드의 다음 노드로 새로운 노드를 연결하고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새로운 노드의 다음 노드로 그 뒤에 위치할 노드를 연결합니다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이로써 몇 가지 연산만으로 연결 리스트 중간에 새로운 값을 추가했습니다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3AEB88-6957-4029-B3B2-E8FC6C901AAC}"/>
              </a:ext>
            </a:extLst>
          </p:cNvPr>
          <p:cNvSpPr/>
          <p:nvPr/>
        </p:nvSpPr>
        <p:spPr>
          <a:xfrm>
            <a:off x="5167574" y="1748063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BD36F8-5F61-4BDA-A495-4C956B7AE43F}"/>
              </a:ext>
            </a:extLst>
          </p:cNvPr>
          <p:cNvSpPr/>
          <p:nvPr/>
        </p:nvSpPr>
        <p:spPr>
          <a:xfrm>
            <a:off x="3491174" y="1748063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97C1D5-9B2B-4DC8-8E1F-B06CD9682B34}"/>
              </a:ext>
            </a:extLst>
          </p:cNvPr>
          <p:cNvSpPr/>
          <p:nvPr/>
        </p:nvSpPr>
        <p:spPr>
          <a:xfrm>
            <a:off x="6843974" y="1748063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0A7A99-1549-47A8-B58D-D9EE995BF1BD}"/>
              </a:ext>
            </a:extLst>
          </p:cNvPr>
          <p:cNvSpPr/>
          <p:nvPr/>
        </p:nvSpPr>
        <p:spPr>
          <a:xfrm>
            <a:off x="1814774" y="1748063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708B71-0486-4DCD-9C23-18CFF4964B29}"/>
              </a:ext>
            </a:extLst>
          </p:cNvPr>
          <p:cNvSpPr/>
          <p:nvPr/>
        </p:nvSpPr>
        <p:spPr>
          <a:xfrm>
            <a:off x="8520374" y="1748063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B350FAD-2A76-4A59-BFE0-F1CB522A2A8C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3236798" y="2108790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6C5C3F-276C-4D50-8FD6-556F5058B76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6589598" y="2108790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843F8F2-E540-419A-913A-928FFE569E14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265998" y="2108790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5D0D8B-05FF-4278-9E3F-EF2072E1C629}"/>
              </a:ext>
            </a:extLst>
          </p:cNvPr>
          <p:cNvSpPr/>
          <p:nvPr/>
        </p:nvSpPr>
        <p:spPr>
          <a:xfrm>
            <a:off x="4311897" y="280422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New 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B26669-48DB-4B99-B176-E18E019D312A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4202186" y="2469517"/>
            <a:ext cx="820723" cy="3347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6DD744-901B-4A63-9F6F-F4E4625B2588}"/>
              </a:ext>
            </a:extLst>
          </p:cNvPr>
          <p:cNvCxnSpPr>
            <a:cxnSpLocks/>
            <a:stCxn id="16" idx="0"/>
            <a:endCxn id="6" idx="2"/>
          </p:cNvCxnSpPr>
          <p:nvPr/>
        </p:nvCxnSpPr>
        <p:spPr>
          <a:xfrm flipV="1">
            <a:off x="5022909" y="2469517"/>
            <a:ext cx="855677" cy="3347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12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1798188" y="4354516"/>
            <a:ext cx="8595623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앞서 설명한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가지 방법을 코드로 구현하면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구현할 수 있습니다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4889A2F-6AD0-4DD2-ABDE-1C5D9C29B4E4}"/>
              </a:ext>
            </a:extLst>
          </p:cNvPr>
          <p:cNvGrpSpPr/>
          <p:nvPr/>
        </p:nvGrpSpPr>
        <p:grpSpPr>
          <a:xfrm>
            <a:off x="1193988" y="2175492"/>
            <a:ext cx="9804024" cy="721454"/>
            <a:chOff x="1235234" y="2024900"/>
            <a:chExt cx="9804024" cy="72145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F346883-BFC2-49BC-9AF1-BE0681C84498}"/>
                </a:ext>
              </a:extLst>
            </p:cNvPr>
            <p:cNvSpPr/>
            <p:nvPr/>
          </p:nvSpPr>
          <p:spPr>
            <a:xfrm>
              <a:off x="45880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New 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619DB79-2554-4C4B-A33F-929EC74C7CD7}"/>
                </a:ext>
              </a:extLst>
            </p:cNvPr>
            <p:cNvSpPr/>
            <p:nvPr/>
          </p:nvSpPr>
          <p:spPr>
            <a:xfrm>
              <a:off x="29116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C7A33C6-11B7-48E5-AC8D-94945B257BEC}"/>
                </a:ext>
              </a:extLst>
            </p:cNvPr>
            <p:cNvSpPr/>
            <p:nvPr/>
          </p:nvSpPr>
          <p:spPr>
            <a:xfrm>
              <a:off x="62644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850343C-A7FE-49FB-A0A4-FB0595E5ABA8}"/>
                </a:ext>
              </a:extLst>
            </p:cNvPr>
            <p:cNvSpPr/>
            <p:nvPr/>
          </p:nvSpPr>
          <p:spPr>
            <a:xfrm>
              <a:off x="12352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D3B7D86-5CD5-4995-8532-19E63E91C570}"/>
                </a:ext>
              </a:extLst>
            </p:cNvPr>
            <p:cNvSpPr/>
            <p:nvPr/>
          </p:nvSpPr>
          <p:spPr>
            <a:xfrm>
              <a:off x="79408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FD2A623-3CAF-45CB-AD1B-D54A2958C0A6}"/>
                </a:ext>
              </a:extLst>
            </p:cNvPr>
            <p:cNvCxnSpPr>
              <a:stCxn id="25" idx="3"/>
              <a:endCxn id="23" idx="1"/>
            </p:cNvCxnSpPr>
            <p:nvPr/>
          </p:nvCxnSpPr>
          <p:spPr>
            <a:xfrm>
              <a:off x="2657258" y="2385627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421FBAB-609B-46D6-81C2-1AA5728D0701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>
              <a:off x="4333658" y="2385627"/>
              <a:ext cx="25437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CA37C1A-88ED-412A-95EC-C5CFD4A13F7E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6010058" y="2385627"/>
              <a:ext cx="25437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E6324CB-F58C-4323-B8B6-599BFCC0F236}"/>
                </a:ext>
              </a:extLst>
            </p:cNvPr>
            <p:cNvCxnSpPr>
              <a:cxnSpLocks/>
              <a:stCxn id="24" idx="3"/>
              <a:endCxn id="26" idx="1"/>
            </p:cNvCxnSpPr>
            <p:nvPr/>
          </p:nvCxnSpPr>
          <p:spPr>
            <a:xfrm>
              <a:off x="7686458" y="2385627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3E0194B-04BD-49F2-8237-F5F6D3E81C6E}"/>
                </a:ext>
              </a:extLst>
            </p:cNvPr>
            <p:cNvSpPr/>
            <p:nvPr/>
          </p:nvSpPr>
          <p:spPr>
            <a:xfrm>
              <a:off x="96172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231C8B8-08DD-49BD-A8F0-164DB8E2047E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9362858" y="2385627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9516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672078" y="4912531"/>
            <a:ext cx="1084784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함수의 윗 부분으로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가장 뒤의 인덱스라면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push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호출하며 잘못된 인덱스라면 중단합니다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27B98F-4791-45CF-889D-97E5D49B14C9}"/>
              </a:ext>
            </a:extLst>
          </p:cNvPr>
          <p:cNvSpPr txBox="1"/>
          <p:nvPr/>
        </p:nvSpPr>
        <p:spPr>
          <a:xfrm>
            <a:off x="1961275" y="1786099"/>
            <a:ext cx="826944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(index ==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(list, value);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(index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|| index &gt;=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25959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209DAE-978C-456D-B47D-D43C36A4C061}"/>
              </a:ext>
            </a:extLst>
          </p:cNvPr>
          <p:cNvSpPr/>
          <p:nvPr/>
        </p:nvSpPr>
        <p:spPr>
          <a:xfrm>
            <a:off x="5384988" y="1915792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28E498-46BA-43EA-8362-7225B3B743B4}"/>
              </a:ext>
            </a:extLst>
          </p:cNvPr>
          <p:cNvSpPr/>
          <p:nvPr/>
        </p:nvSpPr>
        <p:spPr>
          <a:xfrm>
            <a:off x="3708588" y="1915792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DA5640-94EF-4325-8B52-55FB61CE54E3}"/>
              </a:ext>
            </a:extLst>
          </p:cNvPr>
          <p:cNvSpPr/>
          <p:nvPr/>
        </p:nvSpPr>
        <p:spPr>
          <a:xfrm>
            <a:off x="7061388" y="1915792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C1A4F7-90E7-4440-97E1-E34018560AF3}"/>
              </a:ext>
            </a:extLst>
          </p:cNvPr>
          <p:cNvSpPr/>
          <p:nvPr/>
        </p:nvSpPr>
        <p:spPr>
          <a:xfrm>
            <a:off x="2032188" y="1915792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318D50-9599-4BE6-99A5-6C316802A5D3}"/>
              </a:ext>
            </a:extLst>
          </p:cNvPr>
          <p:cNvSpPr/>
          <p:nvPr/>
        </p:nvSpPr>
        <p:spPr>
          <a:xfrm>
            <a:off x="8737788" y="1915792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E70B9ED-6AAA-4367-AFD0-7C86219DCD5A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454212" y="2276519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9F5FA32-C1EC-42F0-85B3-2D9EE18BB76F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130612" y="2276519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ABA6F1-A8DC-4B56-A830-172DAFD7437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807012" y="2276519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C5253D8-3732-43C9-9F8E-1D8FBA318F6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483412" y="2276519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1444726" y="3869747"/>
            <a:ext cx="9302547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노드는 데이터 묶음을 구성하기 위한 요소 중 하나로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각각의 노드는 값을 가지고 있고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다른 노드와 연결이 되어 있는 구조입니다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주로 포인터로 가리킴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연속적인 메모리를 갖지 않는다는 특징이 있습니다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71A9CB-3DBF-4248-B371-7DBABE363C7A}"/>
              </a:ext>
            </a:extLst>
          </p:cNvPr>
          <p:cNvSpPr txBox="1"/>
          <p:nvPr/>
        </p:nvSpPr>
        <p:spPr>
          <a:xfrm>
            <a:off x="171888" y="194702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CFA2EF5-DFE3-47EE-9A29-6F5B288C3DAA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256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2196534" y="4723440"/>
            <a:ext cx="779893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이라면 새로운 노드를 만든 후 원래 시작 노드를 연결시키고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새로운 노드를 연결 리스트의 시작 노드로 변경합니다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27B98F-4791-45CF-889D-97E5D49B14C9}"/>
              </a:ext>
            </a:extLst>
          </p:cNvPr>
          <p:cNvSpPr txBox="1"/>
          <p:nvPr/>
        </p:nvSpPr>
        <p:spPr>
          <a:xfrm>
            <a:off x="1961275" y="1945469"/>
            <a:ext cx="8269448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(index ==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right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newNode = (Node*)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(Node));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value;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right;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newNode;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083998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2671023" y="5327742"/>
            <a:ext cx="6849952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외에 일반적인 추가는 앞에서 설명한 방법대로 추가합니다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27B98F-4791-45CF-889D-97E5D49B14C9}"/>
              </a:ext>
            </a:extLst>
          </p:cNvPr>
          <p:cNvSpPr txBox="1"/>
          <p:nvPr/>
        </p:nvSpPr>
        <p:spPr>
          <a:xfrm>
            <a:off x="1961275" y="1030121"/>
            <a:ext cx="826944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now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(i++ != index -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now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left = now;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right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newNode = (Node*)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(Node));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value;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right;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newNode;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473317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9499662" y="3675111"/>
            <a:ext cx="2089033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전체 코드입니다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27B98F-4791-45CF-889D-97E5D49B14C9}"/>
              </a:ext>
            </a:extLst>
          </p:cNvPr>
          <p:cNvSpPr txBox="1"/>
          <p:nvPr/>
        </p:nvSpPr>
        <p:spPr>
          <a:xfrm>
            <a:off x="331279" y="930211"/>
            <a:ext cx="8269448" cy="58169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insertLinkedList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(index ==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pushLinkedList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(list, value);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(index &lt; 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|| index &gt;=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(index == 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right =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newNode = (Node*)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(Node));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value;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right;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newNode;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now =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(i++ != index - 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now =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left = now;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right =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newNode = (Node*)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(Node));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value;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right;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newNode;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1327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209DAE-978C-456D-B47D-D43C36A4C061}"/>
              </a:ext>
            </a:extLst>
          </p:cNvPr>
          <p:cNvSpPr/>
          <p:nvPr/>
        </p:nvSpPr>
        <p:spPr>
          <a:xfrm>
            <a:off x="5384988" y="1915792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28E498-46BA-43EA-8362-7225B3B743B4}"/>
              </a:ext>
            </a:extLst>
          </p:cNvPr>
          <p:cNvSpPr/>
          <p:nvPr/>
        </p:nvSpPr>
        <p:spPr>
          <a:xfrm>
            <a:off x="3708588" y="1915792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DA5640-94EF-4325-8B52-55FB61CE54E3}"/>
              </a:ext>
            </a:extLst>
          </p:cNvPr>
          <p:cNvSpPr/>
          <p:nvPr/>
        </p:nvSpPr>
        <p:spPr>
          <a:xfrm>
            <a:off x="7061388" y="1915792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C1A4F7-90E7-4440-97E1-E34018560AF3}"/>
              </a:ext>
            </a:extLst>
          </p:cNvPr>
          <p:cNvSpPr/>
          <p:nvPr/>
        </p:nvSpPr>
        <p:spPr>
          <a:xfrm>
            <a:off x="2032188" y="1915792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318D50-9599-4BE6-99A5-6C316802A5D3}"/>
              </a:ext>
            </a:extLst>
          </p:cNvPr>
          <p:cNvSpPr/>
          <p:nvPr/>
        </p:nvSpPr>
        <p:spPr>
          <a:xfrm>
            <a:off x="8737788" y="1915792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E70B9ED-6AAA-4367-AFD0-7C86219DCD5A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454212" y="2276519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9F5FA32-C1EC-42F0-85B3-2D9EE18BB76F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130612" y="2276519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ABA6F1-A8DC-4B56-A830-172DAFD7437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807012" y="2276519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C5253D8-3732-43C9-9F8E-1D8FBA318F6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483412" y="2276519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769060" y="3851997"/>
            <a:ext cx="10653879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 구조를 일렬로 배치를 하면 마치 배열과 같은 형태로 나타낼 수 있습니다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이렇게 노드를 통해서 구현한 리스트를 연결 리스트라고 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 노드는 다음 노드를 가리킵니다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B497CD-7D6B-4E1C-81B1-B84D5C571494}"/>
              </a:ext>
            </a:extLst>
          </p:cNvPr>
          <p:cNvSpPr txBox="1"/>
          <p:nvPr/>
        </p:nvSpPr>
        <p:spPr>
          <a:xfrm>
            <a:off x="171888" y="194702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5EC4D8C-23CB-4BEB-8868-99D5FC4DD8E0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36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1120117" y="4195945"/>
            <a:ext cx="9879628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 구조체는 노드의 정의대로 하나의 데이터와 다른 노드를 가리킬 포인터로 구성됩니다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리스트는 이 노드를 통해서 여러 함수들을 만들어서 구현할 수 있습니다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968F4-6885-41C9-AC9C-D48F7D9944E0}"/>
              </a:ext>
            </a:extLst>
          </p:cNvPr>
          <p:cNvSpPr txBox="1"/>
          <p:nvPr/>
        </p:nvSpPr>
        <p:spPr>
          <a:xfrm>
            <a:off x="4159191" y="2000423"/>
            <a:ext cx="38736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F05D1-F1DD-4EB0-B696-AC67D9D2C2F5}"/>
              </a:ext>
            </a:extLst>
          </p:cNvPr>
          <p:cNvSpPr txBox="1"/>
          <p:nvPr/>
        </p:nvSpPr>
        <p:spPr>
          <a:xfrm>
            <a:off x="171888" y="194702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AE93754-F6E6-4333-9ABB-CBF5F7FFB040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56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805127" y="4195945"/>
            <a:ext cx="1058174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리스트의 시작 노드만 저장해서 이를 사용할 수도 있지만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여기서는 따로 구조체를 만듭니다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 구조체는 시작 노드를 나타내는 포인터와 길이를 저장합니다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968F4-6885-41C9-AC9C-D48F7D9944E0}"/>
              </a:ext>
            </a:extLst>
          </p:cNvPr>
          <p:cNvSpPr txBox="1"/>
          <p:nvPr/>
        </p:nvSpPr>
        <p:spPr>
          <a:xfrm>
            <a:off x="4159191" y="2000423"/>
            <a:ext cx="38736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start;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length;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94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1196260" y="4875454"/>
            <a:ext cx="845295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노드와 연결 리스트 구조체입니다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 포인터는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null(0)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가리키며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null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곧 연결 리스트의 끝을 의미합니다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968F4-6885-41C9-AC9C-D48F7D9944E0}"/>
              </a:ext>
            </a:extLst>
          </p:cNvPr>
          <p:cNvSpPr txBox="1"/>
          <p:nvPr/>
        </p:nvSpPr>
        <p:spPr>
          <a:xfrm>
            <a:off x="4159191" y="1195080"/>
            <a:ext cx="387361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null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start;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length;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32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1042767" y="4803217"/>
            <a:ext cx="1000305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리스트와 추가할 값을 받아서 연결 리스트에 추가하는 함수입니다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다음 노드를 가리키는 포인터가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null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이라면 노드를 동적할당하여 추가하고 값을 변경합니다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코드에서는 노드가 없을 때와 노드가 있을 때 둘로 나누어서 처리합니다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741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Push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4BF7A0-BE68-46C1-ABD3-697181173FDE}"/>
              </a:ext>
            </a:extLst>
          </p:cNvPr>
          <p:cNvSpPr txBox="1"/>
          <p:nvPr/>
        </p:nvSpPr>
        <p:spPr>
          <a:xfrm>
            <a:off x="3268689" y="922508"/>
            <a:ext cx="5654617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pushLinkedList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null)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(Node*)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(Node));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value;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null;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now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 null)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now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(Node*)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(Node));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value;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null;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3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1240342" y="4878718"/>
            <a:ext cx="971131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리스트를 생성 후 주소값으로 함수에 매개변수로 넘겨주어 값을 추가할 수 있습니다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아직 값을 얻는 함수를 만들지 않았기에 값을 구할 수는 없습니다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741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Push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E242A1-BDA7-4CD7-A4BF-92CB0D0A21F6}"/>
              </a:ext>
            </a:extLst>
          </p:cNvPr>
          <p:cNvSpPr txBox="1"/>
          <p:nvPr/>
        </p:nvSpPr>
        <p:spPr>
          <a:xfrm>
            <a:off x="4076612" y="1670220"/>
            <a:ext cx="4038775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"LinkedList.h"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LinkedList list = { null,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pushLinkedList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(&amp;list,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pushLinkedList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(&amp;list,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pushLinkedList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(&amp;list,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pushLinkedList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(&amp;list,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704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1240342" y="4702549"/>
            <a:ext cx="982672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인덱스를 받아서 그에 해당하는 값을 반환하는 함수입니다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원하는 인덱스가 나올때 까지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next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연결 리스트를 순회하며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나오면 그 값을 반환합니다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잘못된 인덱스를 매개 변수로 받았다면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null(0)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반환하여 오류를 막습니다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968F4-6885-41C9-AC9C-D48F7D9944E0}"/>
              </a:ext>
            </a:extLst>
          </p:cNvPr>
          <p:cNvSpPr txBox="1"/>
          <p:nvPr/>
        </p:nvSpPr>
        <p:spPr>
          <a:xfrm>
            <a:off x="2798908" y="1192048"/>
            <a:ext cx="6594184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(index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|| index &gt;=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null;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now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(i++ != index)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now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14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2263</Words>
  <Application>Microsoft Office PowerPoint</Application>
  <PresentationFormat>와이드스크린</PresentationFormat>
  <Paragraphs>260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나눔고딕 Light</vt:lpstr>
      <vt:lpstr>나눔스퀘어라운드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403</cp:revision>
  <dcterms:created xsi:type="dcterms:W3CDTF">2021-07-27T05:46:00Z</dcterms:created>
  <dcterms:modified xsi:type="dcterms:W3CDTF">2021-08-01T08:21:24Z</dcterms:modified>
</cp:coreProperties>
</file>