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306" r:id="rId6"/>
  </p:sldIdLst>
  <p:sldSz cx="12192000" cy="6858000"/>
  <p:notesSz cx="6858000" cy="9144000"/>
  <p:embeddedFontLst>
    <p:embeddedFont>
      <p:font typeface="나눔고딕 Light" panose="020D0904000000000000" pitchFamily="50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2592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효과 기법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875</cp:revision>
  <dcterms:created xsi:type="dcterms:W3CDTF">2021-07-27T05:46:00Z</dcterms:created>
  <dcterms:modified xsi:type="dcterms:W3CDTF">2021-08-05T00:23:13Z</dcterms:modified>
</cp:coreProperties>
</file>