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37" r:id="rId15"/>
    <p:sldId id="306" r:id="rId16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나눔고딕 Light" panose="020D0904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645396" y="3178931"/>
            <a:ext cx="90120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024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1303</Words>
  <Application>Microsoft Office PowerPoint</Application>
  <PresentationFormat>와이드스크린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775</cp:revision>
  <dcterms:created xsi:type="dcterms:W3CDTF">2021-07-27T05:46:00Z</dcterms:created>
  <dcterms:modified xsi:type="dcterms:W3CDTF">2021-08-05T00:21:53Z</dcterms:modified>
</cp:coreProperties>
</file>