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0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도입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디폴트 매개변수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2813457" y="1729666"/>
            <a:ext cx="6565084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&gt; b ? a : b;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761847" y="5295955"/>
            <a:ext cx="1084142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디폴트 매개변수는 매개변수에 기본값을 설정해주는 기능으로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호출시 파라미터를 넣지 않으면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대신에 기본값으로 함수를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73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디폴트 매개변수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2813457" y="1813556"/>
            <a:ext cx="6565084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=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171888" y="5115508"/>
            <a:ext cx="1185132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하나 이상의 매개변수를 디폴트로 둘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때에는 생략하는 매개변수가 오른쪽에 연달아서 있어야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생략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불가능하며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생략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생략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84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인라인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4092603" y="2123949"/>
            <a:ext cx="4006793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&gt; b ? a : b;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8857" y="4704448"/>
            <a:ext cx="1218314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호출하는 것은 생각보다 추가적인 자원을 소모함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 큰 수를 반환하는 함수는 개발자에겐 편하지만 속도에서는 손해이므로 바로 삼항 연산자를 사용하는것이 이득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03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인라인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4092603" y="2123949"/>
            <a:ext cx="4006793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&gt; b ? a : b;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759441" y="4385666"/>
            <a:ext cx="1067311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이럴때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inline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키워드를 함수 앞에 붙여줄 수 있는데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컴파일러가 코드를 해석할 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함수로 사용하는것 보다 호출하는 코드에 함수의 내용을 넣는 것이 유리하다면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자동으로 처리해줌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함수로 그대로 사용하는 것이 유리하다고 판단되면 일반적인 함수처럼 사용됨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29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Boolean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타입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4092603" y="1766964"/>
            <a:ext cx="4006793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flag =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flag = !flag;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flag = flag &amp;&amp;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759441" y="4385666"/>
            <a:ext cx="1004954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포함한 많은 언어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Boolean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타입을 지원하며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true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false 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값만 존재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사용하던 논리값을 더 적은 메모리로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언어에서 사용하던 논리 연산자를 그대로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63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7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C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함수 호출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4092603" y="2056835"/>
            <a:ext cx="4006793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&lt;cstdio&gt;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&lt;cmath&gt;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&lt;cstring&gt;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1179428" y="4385666"/>
            <a:ext cx="983314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표준 함수를 호출할 경우가 있는데 이 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c&lt;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헤더 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인클루드함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다만 종종 해당 방법이 안되는 경우가 있는데 그 경우는 헤더 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.h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인클루드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93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도입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39805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입출력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디폴트 매개변수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인라인 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Boolean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타입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표준 함수 호출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입출력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3048699" y="1622593"/>
            <a:ext cx="609460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2344011" y="4563114"/>
            <a:ext cx="750397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표준 입출력인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scanf, printf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표준 입출력을 갖고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두 함수보다 훨씬 간단함</a:t>
            </a: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입출력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3048699" y="1622593"/>
            <a:ext cx="609460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::cin &gt;&gt;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1645903" y="4596670"/>
            <a:ext cx="8900193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입력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(cin)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출력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(cout)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&gt;&gt;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&lt;&lt;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사용하여 입출력을 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포맷팅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(%d)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필요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주어지는 변수의 타입에 맞춰서 알아서 입력과 출력을 처리해줌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7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입출력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3048699" y="1429646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cin &gt;&gt;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1116912" y="4730894"/>
            <a:ext cx="995817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cin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앞에 붙는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std::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네임스페이스로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using namespace std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통해서 생략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네임스페이스는 수업에서 배울 예정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85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입출력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2813457" y="1404479"/>
            <a:ext cx="65650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cin &gt;&gt; a &gt;&gt; b &gt;&gt; c;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a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b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c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1116911" y="4972620"/>
            <a:ext cx="973535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값의 입력과 출력은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&gt;&gt;, &lt;&lt;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연달아서 사용 가능하며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뉴라인은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endl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사용하면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(endl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대신에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‘\n’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“\n”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사용해도 무관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841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디폴트 매개변수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2813458" y="1691109"/>
            <a:ext cx="656508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&lt;math.h&gt;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fmaxf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fmax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1054395" y="4653843"/>
            <a:ext cx="1008321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함수들은 어떤 방법으로던 이름이 중복될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같은 기능을 수행하지만 필요한 값이 다르다면 무조건 다른 이름을 사용해야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math.h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큰 값을 비교하는 함수들을 제공하는데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자료형마다 모두 다른 이름의 함수가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65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디폴트 매개변수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2813458" y="2255602"/>
            <a:ext cx="656508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761847" y="4653843"/>
            <a:ext cx="1066830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포함한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다양한 프로그램이 언어들은 함수 오버로딩이라는 것을 지원함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오버로딩의 기본 아이디어는 이름이 같아도 매개변수가 다르다면 함수를 구별할 수 있다는 것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fun(int, int), fun(int), fun(float, float)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모두 같은 이름이지만 모호성 없이 구별할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49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디폴트 매개변수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1FCC1-C6A0-418F-8534-900DD7E9D46C}"/>
              </a:ext>
            </a:extLst>
          </p:cNvPr>
          <p:cNvSpPr txBox="1"/>
          <p:nvPr/>
        </p:nvSpPr>
        <p:spPr>
          <a:xfrm>
            <a:off x="2813457" y="1301303"/>
            <a:ext cx="6565084" cy="36317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&gt; b ? a : b;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&gt; b ? a : b;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&gt; b ? a : b;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81D5B-EEEC-4BA9-BEC3-D31171B79174}"/>
              </a:ext>
            </a:extLst>
          </p:cNvPr>
          <p:cNvSpPr txBox="1"/>
          <p:nvPr/>
        </p:nvSpPr>
        <p:spPr>
          <a:xfrm>
            <a:off x="761847" y="5453678"/>
            <a:ext cx="966322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같은 이름의 함수더라도 매개변수를 달리함으로 여러 기능을 수행하게 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80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1061</Words>
  <Application>Microsoft Office PowerPoint</Application>
  <PresentationFormat>와이드스크린</PresentationFormat>
  <Paragraphs>140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324</cp:revision>
  <dcterms:created xsi:type="dcterms:W3CDTF">2021-07-27T05:46:00Z</dcterms:created>
  <dcterms:modified xsi:type="dcterms:W3CDTF">2021-07-30T09:32:41Z</dcterms:modified>
</cp:coreProperties>
</file>